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2" r:id="rId5"/>
    <p:sldId id="290" r:id="rId6"/>
    <p:sldId id="310" r:id="rId7"/>
    <p:sldId id="311" r:id="rId8"/>
    <p:sldId id="312" r:id="rId9"/>
    <p:sldId id="313" r:id="rId10"/>
    <p:sldId id="315" r:id="rId11"/>
    <p:sldId id="314" r:id="rId12"/>
    <p:sldId id="316" r:id="rId13"/>
    <p:sldId id="317" r:id="rId14"/>
    <p:sldId id="318" r:id="rId15"/>
    <p:sldId id="319" r:id="rId16"/>
    <p:sldId id="320" r:id="rId17"/>
    <p:sldId id="321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inet de Comunicació i Relacions Externes de la URV" initials="GdCiREdlU" lastIdx="1" clrIdx="0">
    <p:extLst>
      <p:ext uri="{19B8F6BF-5375-455C-9EA6-DF929625EA0E}">
        <p15:presenceInfo xmlns:p15="http://schemas.microsoft.com/office/powerpoint/2012/main" userId="Gabinet de Comunicació i Relacions Externes de la UR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292A"/>
    <a:srgbClr val="4A4A4A"/>
    <a:srgbClr val="7357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8A4AE-BBBD-40B8-8EF5-8F0691D76DB8}" v="28" dt="2024-02-16T08:06:57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73" autoAdjust="0"/>
  </p:normalViewPr>
  <p:slideViewPr>
    <p:cSldViewPr snapToGrid="0">
      <p:cViewPr varScale="1">
        <p:scale>
          <a:sx n="109" d="100"/>
          <a:sy n="109" d="100"/>
        </p:scale>
        <p:origin x="1230" y="102"/>
      </p:cViewPr>
      <p:guideLst/>
    </p:cSldViewPr>
  </p:slideViewPr>
  <p:outlineViewPr>
    <p:cViewPr>
      <p:scale>
        <a:sx n="33" d="100"/>
        <a:sy n="33" d="100"/>
      </p:scale>
      <p:origin x="0" y="-108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Troyano Valero" userId="10a542c4-53c9-446a-9c21-53be8ff7c921" providerId="ADAL" clId="{C1D27A16-E6D7-4E1A-823B-C013E48EBE95}"/>
    <pc:docChg chg="undo custSel modSld">
      <pc:chgData name="Marina Troyano Valero" userId="10a542c4-53c9-446a-9c21-53be8ff7c921" providerId="ADAL" clId="{C1D27A16-E6D7-4E1A-823B-C013E48EBE95}" dt="2023-09-14T09:36:19.624" v="572"/>
      <pc:docMkLst>
        <pc:docMk/>
      </pc:docMkLst>
      <pc:sldChg chg="modSp mod">
        <pc:chgData name="Marina Troyano Valero" userId="10a542c4-53c9-446a-9c21-53be8ff7c921" providerId="ADAL" clId="{C1D27A16-E6D7-4E1A-823B-C013E48EBE95}" dt="2023-09-14T09:11:29.710" v="1"/>
        <pc:sldMkLst>
          <pc:docMk/>
          <pc:sldMk cId="1942255253" sldId="256"/>
        </pc:sldMkLst>
        <pc:spChg chg="mod">
          <ac:chgData name="Marina Troyano Valero" userId="10a542c4-53c9-446a-9c21-53be8ff7c921" providerId="ADAL" clId="{C1D27A16-E6D7-4E1A-823B-C013E48EBE95}" dt="2023-09-14T09:11:26.430" v="0"/>
          <ac:spMkLst>
            <pc:docMk/>
            <pc:sldMk cId="1942255253" sldId="256"/>
            <ac:spMk id="4" creationId="{272F54BE-9B4F-40BB-B548-411A6040134A}"/>
          </ac:spMkLst>
        </pc:spChg>
        <pc:spChg chg="mod">
          <ac:chgData name="Marina Troyano Valero" userId="10a542c4-53c9-446a-9c21-53be8ff7c921" providerId="ADAL" clId="{C1D27A16-E6D7-4E1A-823B-C013E48EBE95}" dt="2023-09-14T09:11:29.710" v="1"/>
          <ac:spMkLst>
            <pc:docMk/>
            <pc:sldMk cId="1942255253" sldId="256"/>
            <ac:spMk id="5" creationId="{EA65871F-F3AF-40AF-B6CA-6AF4182B9AE7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3:51.717" v="541"/>
        <pc:sldMkLst>
          <pc:docMk/>
          <pc:sldMk cId="1215439377" sldId="265"/>
        </pc:sldMkLst>
        <pc:spChg chg="mod">
          <ac:chgData name="Marina Troyano Valero" userId="10a542c4-53c9-446a-9c21-53be8ff7c921" providerId="ADAL" clId="{C1D27A16-E6D7-4E1A-823B-C013E48EBE95}" dt="2023-09-14T09:33:51.717" v="541"/>
          <ac:spMkLst>
            <pc:docMk/>
            <pc:sldMk cId="1215439377" sldId="265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6:04.738" v="571"/>
        <pc:sldMkLst>
          <pc:docMk/>
          <pc:sldMk cId="1963494661" sldId="266"/>
        </pc:sldMkLst>
        <pc:spChg chg="mod">
          <ac:chgData name="Marina Troyano Valero" userId="10a542c4-53c9-446a-9c21-53be8ff7c921" providerId="ADAL" clId="{C1D27A16-E6D7-4E1A-823B-C013E48EBE95}" dt="2023-09-14T09:36:04.738" v="571"/>
          <ac:spMkLst>
            <pc:docMk/>
            <pc:sldMk cId="1963494661" sldId="266"/>
            <ac:spMk id="3" creationId="{6831138E-6692-EA48-2EB8-B9C72927C28B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34.601" v="556" actId="790"/>
        <pc:sldMkLst>
          <pc:docMk/>
          <pc:sldMk cId="1922443006" sldId="267"/>
        </pc:sldMkLst>
        <pc:spChg chg="mod">
          <ac:chgData name="Marina Troyano Valero" userId="10a542c4-53c9-446a-9c21-53be8ff7c921" providerId="ADAL" clId="{C1D27A16-E6D7-4E1A-823B-C013E48EBE95}" dt="2023-09-14T09:34:34.601" v="556" actId="790"/>
          <ac:spMkLst>
            <pc:docMk/>
            <pc:sldMk cId="1922443006" sldId="267"/>
            <ac:spMk id="5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05.649" v="546" actId="20577"/>
        <pc:sldMkLst>
          <pc:docMk/>
          <pc:sldMk cId="3268820116" sldId="268"/>
        </pc:sldMkLst>
        <pc:spChg chg="mod">
          <ac:chgData name="Marina Troyano Valero" userId="10a542c4-53c9-446a-9c21-53be8ff7c921" providerId="ADAL" clId="{C1D27A16-E6D7-4E1A-823B-C013E48EBE95}" dt="2023-09-14T09:34:05.649" v="546" actId="20577"/>
          <ac:spMkLst>
            <pc:docMk/>
            <pc:sldMk cId="3268820116" sldId="268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11.929" v="550" actId="20577"/>
        <pc:sldMkLst>
          <pc:docMk/>
          <pc:sldMk cId="755865346" sldId="270"/>
        </pc:sldMkLst>
        <pc:spChg chg="mod">
          <ac:chgData name="Marina Troyano Valero" userId="10a542c4-53c9-446a-9c21-53be8ff7c921" providerId="ADAL" clId="{C1D27A16-E6D7-4E1A-823B-C013E48EBE95}" dt="2023-09-14T09:34:11.929" v="550" actId="20577"/>
          <ac:spMkLst>
            <pc:docMk/>
            <pc:sldMk cId="755865346" sldId="270"/>
            <ac:spMk id="4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20.245" v="553"/>
        <pc:sldMkLst>
          <pc:docMk/>
          <pc:sldMk cId="4136137165" sldId="271"/>
        </pc:sldMkLst>
        <pc:spChg chg="mod">
          <ac:chgData name="Marina Troyano Valero" userId="10a542c4-53c9-446a-9c21-53be8ff7c921" providerId="ADAL" clId="{C1D27A16-E6D7-4E1A-823B-C013E48EBE95}" dt="2023-09-14T09:34:20.245" v="553"/>
          <ac:spMkLst>
            <pc:docMk/>
            <pc:sldMk cId="4136137165" sldId="271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23.998" v="554"/>
        <pc:sldMkLst>
          <pc:docMk/>
          <pc:sldMk cId="2996786014" sldId="272"/>
        </pc:sldMkLst>
        <pc:spChg chg="mod">
          <ac:chgData name="Marina Troyano Valero" userId="10a542c4-53c9-446a-9c21-53be8ff7c921" providerId="ADAL" clId="{C1D27A16-E6D7-4E1A-823B-C013E48EBE95}" dt="2023-09-14T09:34:23.998" v="554"/>
          <ac:spMkLst>
            <pc:docMk/>
            <pc:sldMk cId="2996786014" sldId="272"/>
            <ac:spMk id="4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4:16.485" v="552" actId="20577"/>
        <pc:sldMkLst>
          <pc:docMk/>
          <pc:sldMk cId="3399235926" sldId="273"/>
        </pc:sldMkLst>
        <pc:spChg chg="mod">
          <ac:chgData name="Marina Troyano Valero" userId="10a542c4-53c9-446a-9c21-53be8ff7c921" providerId="ADAL" clId="{C1D27A16-E6D7-4E1A-823B-C013E48EBE95}" dt="2023-09-14T09:34:16.485" v="552" actId="20577"/>
          <ac:spMkLst>
            <pc:docMk/>
            <pc:sldMk cId="3399235926" sldId="273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16.145" v="559"/>
        <pc:sldMkLst>
          <pc:docMk/>
          <pc:sldMk cId="893239507" sldId="274"/>
        </pc:sldMkLst>
        <pc:spChg chg="mod">
          <ac:chgData name="Marina Troyano Valero" userId="10a542c4-53c9-446a-9c21-53be8ff7c921" providerId="ADAL" clId="{C1D27A16-E6D7-4E1A-823B-C013E48EBE95}" dt="2023-09-14T09:35:16.145" v="559"/>
          <ac:spMkLst>
            <pc:docMk/>
            <pc:sldMk cId="893239507" sldId="274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1:49.714" v="9" actId="20577"/>
        <pc:sldMkLst>
          <pc:docMk/>
          <pc:sldMk cId="99011869" sldId="275"/>
        </pc:sldMkLst>
        <pc:spChg chg="mod">
          <ac:chgData name="Marina Troyano Valero" userId="10a542c4-53c9-446a-9c21-53be8ff7c921" providerId="ADAL" clId="{C1D27A16-E6D7-4E1A-823B-C013E48EBE95}" dt="2023-09-14T09:11:49.714" v="9" actId="20577"/>
          <ac:spMkLst>
            <pc:docMk/>
            <pc:sldMk cId="99011869" sldId="275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C1D27A16-E6D7-4E1A-823B-C013E48EBE95}" dt="2023-09-14T09:11:33.488" v="3"/>
          <ac:spMkLst>
            <pc:docMk/>
            <pc:sldMk cId="99011869" sldId="275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1:53.167" v="12" actId="20577"/>
        <pc:sldMkLst>
          <pc:docMk/>
          <pc:sldMk cId="2618707034" sldId="277"/>
        </pc:sldMkLst>
        <pc:spChg chg="mod">
          <ac:chgData name="Marina Troyano Valero" userId="10a542c4-53c9-446a-9c21-53be8ff7c921" providerId="ADAL" clId="{C1D27A16-E6D7-4E1A-823B-C013E48EBE95}" dt="2023-09-14T09:11:53.167" v="12" actId="20577"/>
          <ac:spMkLst>
            <pc:docMk/>
            <pc:sldMk cId="2618707034" sldId="277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C1D27A16-E6D7-4E1A-823B-C013E48EBE95}" dt="2023-09-14T09:11:35.847" v="4"/>
          <ac:spMkLst>
            <pc:docMk/>
            <pc:sldMk cId="2618707034" sldId="277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6:19.624" v="572"/>
        <pc:sldMkLst>
          <pc:docMk/>
          <pc:sldMk cId="2015662753" sldId="278"/>
        </pc:sldMkLst>
        <pc:spChg chg="mod">
          <ac:chgData name="Marina Troyano Valero" userId="10a542c4-53c9-446a-9c21-53be8ff7c921" providerId="ADAL" clId="{C1D27A16-E6D7-4E1A-823B-C013E48EBE95}" dt="2023-09-14T09:36:19.624" v="572"/>
          <ac:spMkLst>
            <pc:docMk/>
            <pc:sldMk cId="2015662753" sldId="278"/>
            <ac:spMk id="2" creationId="{3C0E65EE-9356-EFA1-868A-A611B59207F9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44.250" v="569"/>
        <pc:sldMkLst>
          <pc:docMk/>
          <pc:sldMk cId="517968940" sldId="279"/>
        </pc:sldMkLst>
        <pc:spChg chg="mod">
          <ac:chgData name="Marina Troyano Valero" userId="10a542c4-53c9-446a-9c21-53be8ff7c921" providerId="ADAL" clId="{C1D27A16-E6D7-4E1A-823B-C013E48EBE95}" dt="2023-09-14T09:35:44.250" v="569"/>
          <ac:spMkLst>
            <pc:docMk/>
            <pc:sldMk cId="517968940" sldId="279"/>
            <ac:spMk id="6" creationId="{AB6D172F-5E32-569B-76C5-C4D6CEC3CD51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57.306" v="570"/>
        <pc:sldMkLst>
          <pc:docMk/>
          <pc:sldMk cId="958284429" sldId="280"/>
        </pc:sldMkLst>
        <pc:spChg chg="mod">
          <ac:chgData name="Marina Troyano Valero" userId="10a542c4-53c9-446a-9c21-53be8ff7c921" providerId="ADAL" clId="{C1D27A16-E6D7-4E1A-823B-C013E48EBE95}" dt="2023-09-14T09:35:57.306" v="570"/>
          <ac:spMkLst>
            <pc:docMk/>
            <pc:sldMk cId="958284429" sldId="280"/>
            <ac:spMk id="2" creationId="{DC7CD863-0EEC-4A8C-A3DC-0775AAEE4C74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1:46.068" v="6"/>
        <pc:sldMkLst>
          <pc:docMk/>
          <pc:sldMk cId="2121746171" sldId="281"/>
        </pc:sldMkLst>
        <pc:spChg chg="mod">
          <ac:chgData name="Marina Troyano Valero" userId="10a542c4-53c9-446a-9c21-53be8ff7c921" providerId="ADAL" clId="{C1D27A16-E6D7-4E1A-823B-C013E48EBE95}" dt="2023-09-14T09:11:46.068" v="6"/>
          <ac:spMkLst>
            <pc:docMk/>
            <pc:sldMk cId="2121746171" sldId="281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C1D27A16-E6D7-4E1A-823B-C013E48EBE95}" dt="2023-09-14T09:11:31.702" v="2"/>
          <ac:spMkLst>
            <pc:docMk/>
            <pc:sldMk cId="2121746171" sldId="281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1:56.417" v="15" actId="20577"/>
        <pc:sldMkLst>
          <pc:docMk/>
          <pc:sldMk cId="1946079893" sldId="282"/>
        </pc:sldMkLst>
        <pc:spChg chg="mod">
          <ac:chgData name="Marina Troyano Valero" userId="10a542c4-53c9-446a-9c21-53be8ff7c921" providerId="ADAL" clId="{C1D27A16-E6D7-4E1A-823B-C013E48EBE95}" dt="2023-09-14T09:11:56.417" v="15" actId="20577"/>
          <ac:spMkLst>
            <pc:docMk/>
            <pc:sldMk cId="1946079893" sldId="282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C1D27A16-E6D7-4E1A-823B-C013E48EBE95}" dt="2023-09-14T09:11:37.630" v="5"/>
          <ac:spMkLst>
            <pc:docMk/>
            <pc:sldMk cId="1946079893" sldId="282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19.737" v="562" actId="20577"/>
        <pc:sldMkLst>
          <pc:docMk/>
          <pc:sldMk cId="792081450" sldId="283"/>
        </pc:sldMkLst>
        <pc:spChg chg="mod">
          <ac:chgData name="Marina Troyano Valero" userId="10a542c4-53c9-446a-9c21-53be8ff7c921" providerId="ADAL" clId="{C1D27A16-E6D7-4E1A-823B-C013E48EBE95}" dt="2023-09-14T09:35:19.737" v="562" actId="20577"/>
          <ac:spMkLst>
            <pc:docMk/>
            <pc:sldMk cId="792081450" sldId="283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23.310" v="565" actId="20577"/>
        <pc:sldMkLst>
          <pc:docMk/>
          <pc:sldMk cId="1717404506" sldId="284"/>
        </pc:sldMkLst>
        <pc:spChg chg="mod">
          <ac:chgData name="Marina Troyano Valero" userId="10a542c4-53c9-446a-9c21-53be8ff7c921" providerId="ADAL" clId="{C1D27A16-E6D7-4E1A-823B-C013E48EBE95}" dt="2023-09-14T09:35:23.310" v="565" actId="20577"/>
          <ac:spMkLst>
            <pc:docMk/>
            <pc:sldMk cId="1717404506" sldId="284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5:26.643" v="568" actId="20577"/>
        <pc:sldMkLst>
          <pc:docMk/>
          <pc:sldMk cId="1864612719" sldId="285"/>
        </pc:sldMkLst>
        <pc:spChg chg="mod">
          <ac:chgData name="Marina Troyano Valero" userId="10a542c4-53c9-446a-9c21-53be8ff7c921" providerId="ADAL" clId="{C1D27A16-E6D7-4E1A-823B-C013E48EBE95}" dt="2023-09-14T09:35:26.643" v="568" actId="20577"/>
          <ac:spMkLst>
            <pc:docMk/>
            <pc:sldMk cId="1864612719" sldId="285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6:27.325" v="54"/>
        <pc:sldMkLst>
          <pc:docMk/>
          <pc:sldMk cId="951068992" sldId="286"/>
        </pc:sldMkLst>
        <pc:spChg chg="mod">
          <ac:chgData name="Marina Troyano Valero" userId="10a542c4-53c9-446a-9c21-53be8ff7c921" providerId="ADAL" clId="{C1D27A16-E6D7-4E1A-823B-C013E48EBE95}" dt="2023-09-14T09:15:23.715" v="41"/>
          <ac:spMkLst>
            <pc:docMk/>
            <pc:sldMk cId="951068992" sldId="286"/>
            <ac:spMk id="2" creationId="{1DA2DE52-9FFA-C200-8AF5-CB064A4F0444}"/>
          </ac:spMkLst>
        </pc:spChg>
        <pc:spChg chg="mod">
          <ac:chgData name="Marina Troyano Valero" userId="10a542c4-53c9-446a-9c21-53be8ff7c921" providerId="ADAL" clId="{C1D27A16-E6D7-4E1A-823B-C013E48EBE95}" dt="2023-09-14T09:16:27.325" v="54"/>
          <ac:spMkLst>
            <pc:docMk/>
            <pc:sldMk cId="951068992" sldId="286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15:31.095" v="43" actId="14100"/>
          <ac:spMkLst>
            <pc:docMk/>
            <pc:sldMk cId="951068992" sldId="286"/>
            <ac:spMk id="5" creationId="{75FF18C8-13DB-7A41-610D-D08905E448D3}"/>
          </ac:spMkLst>
        </pc:spChg>
        <pc:spChg chg="mod">
          <ac:chgData name="Marina Troyano Valero" userId="10a542c4-53c9-446a-9c21-53be8ff7c921" providerId="ADAL" clId="{C1D27A16-E6D7-4E1A-823B-C013E48EBE95}" dt="2023-09-14T09:15:48.783" v="46" actId="14100"/>
          <ac:spMkLst>
            <pc:docMk/>
            <pc:sldMk cId="951068992" sldId="286"/>
            <ac:spMk id="7" creationId="{43DD80E6-E699-E795-B32A-49C8D0AD7123}"/>
          </ac:spMkLst>
        </pc:spChg>
        <pc:spChg chg="mod">
          <ac:chgData name="Marina Troyano Valero" userId="10a542c4-53c9-446a-9c21-53be8ff7c921" providerId="ADAL" clId="{C1D27A16-E6D7-4E1A-823B-C013E48EBE95}" dt="2023-09-14T09:15:53.349" v="47"/>
          <ac:spMkLst>
            <pc:docMk/>
            <pc:sldMk cId="951068992" sldId="286"/>
            <ac:spMk id="9" creationId="{E09D718A-7C55-6E0C-0F1C-C15BDB2F2F34}"/>
          </ac:spMkLst>
        </pc:spChg>
        <pc:spChg chg="mod">
          <ac:chgData name="Marina Troyano Valero" userId="10a542c4-53c9-446a-9c21-53be8ff7c921" providerId="ADAL" clId="{C1D27A16-E6D7-4E1A-823B-C013E48EBE95}" dt="2023-09-14T09:15:57.485" v="48"/>
          <ac:spMkLst>
            <pc:docMk/>
            <pc:sldMk cId="951068992" sldId="286"/>
            <ac:spMk id="11" creationId="{EA914A40-930A-5AA5-5B7F-EF8A45996EEC}"/>
          </ac:spMkLst>
        </pc:spChg>
        <pc:spChg chg="mod">
          <ac:chgData name="Marina Troyano Valero" userId="10a542c4-53c9-446a-9c21-53be8ff7c921" providerId="ADAL" clId="{C1D27A16-E6D7-4E1A-823B-C013E48EBE95}" dt="2023-09-14T09:16:06.199" v="49"/>
          <ac:spMkLst>
            <pc:docMk/>
            <pc:sldMk cId="951068992" sldId="286"/>
            <ac:spMk id="13" creationId="{0E0F0F4A-EF76-52BA-A7F8-836A02B81B4C}"/>
          </ac:spMkLst>
        </pc:spChg>
        <pc:spChg chg="mod">
          <ac:chgData name="Marina Troyano Valero" userId="10a542c4-53c9-446a-9c21-53be8ff7c921" providerId="ADAL" clId="{C1D27A16-E6D7-4E1A-823B-C013E48EBE95}" dt="2023-09-14T09:16:10.830" v="50"/>
          <ac:spMkLst>
            <pc:docMk/>
            <pc:sldMk cId="951068992" sldId="286"/>
            <ac:spMk id="15" creationId="{0F33E065-9DB2-EC76-2A55-6F2F883D50B4}"/>
          </ac:spMkLst>
        </pc:spChg>
        <pc:spChg chg="mod">
          <ac:chgData name="Marina Troyano Valero" userId="10a542c4-53c9-446a-9c21-53be8ff7c921" providerId="ADAL" clId="{C1D27A16-E6D7-4E1A-823B-C013E48EBE95}" dt="2023-09-14T09:16:15.065" v="51"/>
          <ac:spMkLst>
            <pc:docMk/>
            <pc:sldMk cId="951068992" sldId="286"/>
            <ac:spMk id="17" creationId="{85C8798B-D72F-C5B3-E3BA-50A67529D08C}"/>
          </ac:spMkLst>
        </pc:spChg>
        <pc:spChg chg="mod">
          <ac:chgData name="Marina Troyano Valero" userId="10a542c4-53c9-446a-9c21-53be8ff7c921" providerId="ADAL" clId="{C1D27A16-E6D7-4E1A-823B-C013E48EBE95}" dt="2023-09-14T09:16:19.072" v="52"/>
          <ac:spMkLst>
            <pc:docMk/>
            <pc:sldMk cId="951068992" sldId="286"/>
            <ac:spMk id="19" creationId="{9EC93B67-38DD-23DA-7389-50FE2C612687}"/>
          </ac:spMkLst>
        </pc:spChg>
        <pc:spChg chg="mod">
          <ac:chgData name="Marina Troyano Valero" userId="10a542c4-53c9-446a-9c21-53be8ff7c921" providerId="ADAL" clId="{C1D27A16-E6D7-4E1A-823B-C013E48EBE95}" dt="2023-09-14T09:16:23.723" v="53"/>
          <ac:spMkLst>
            <pc:docMk/>
            <pc:sldMk cId="951068992" sldId="286"/>
            <ac:spMk id="21" creationId="{770180E9-E43C-DE57-8277-3EB9033D7B1E}"/>
          </ac:spMkLst>
        </pc:spChg>
      </pc:sldChg>
      <pc:sldChg chg="modSp mod">
        <pc:chgData name="Marina Troyano Valero" userId="10a542c4-53c9-446a-9c21-53be8ff7c921" providerId="ADAL" clId="{C1D27A16-E6D7-4E1A-823B-C013E48EBE95}" dt="2023-09-14T09:12:58.699" v="18" actId="962"/>
        <pc:sldMkLst>
          <pc:docMk/>
          <pc:sldMk cId="2479417387" sldId="287"/>
        </pc:sldMkLst>
        <pc:spChg chg="mod">
          <ac:chgData name="Marina Troyano Valero" userId="10a542c4-53c9-446a-9c21-53be8ff7c921" providerId="ADAL" clId="{C1D27A16-E6D7-4E1A-823B-C013E48EBE95}" dt="2023-09-14T09:12:08.096" v="16"/>
          <ac:spMkLst>
            <pc:docMk/>
            <pc:sldMk cId="2479417387" sldId="287"/>
            <ac:spMk id="2" creationId="{00000000-0000-0000-0000-000000000000}"/>
          </ac:spMkLst>
        </pc:spChg>
        <pc:picChg chg="mod">
          <ac:chgData name="Marina Troyano Valero" userId="10a542c4-53c9-446a-9c21-53be8ff7c921" providerId="ADAL" clId="{C1D27A16-E6D7-4E1A-823B-C013E48EBE95}" dt="2023-09-14T09:12:58.699" v="18" actId="962"/>
          <ac:picMkLst>
            <pc:docMk/>
            <pc:sldMk cId="2479417387" sldId="287"/>
            <ac:picMk id="4" creationId="{2A5A6515-AF61-48E3-079A-BEA4DB2ADC7A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14:57.060" v="38"/>
        <pc:sldMkLst>
          <pc:docMk/>
          <pc:sldMk cId="134841024" sldId="288"/>
        </pc:sldMkLst>
        <pc:spChg chg="mod">
          <ac:chgData name="Marina Troyano Valero" userId="10a542c4-53c9-446a-9c21-53be8ff7c921" providerId="ADAL" clId="{C1D27A16-E6D7-4E1A-823B-C013E48EBE95}" dt="2023-09-14T09:14:50.759" v="37" actId="20577"/>
          <ac:spMkLst>
            <pc:docMk/>
            <pc:sldMk cId="134841024" sldId="288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C1D27A16-E6D7-4E1A-823B-C013E48EBE95}" dt="2023-09-14T09:14:57.060" v="38"/>
          <ac:spMkLst>
            <pc:docMk/>
            <pc:sldMk cId="134841024" sldId="288"/>
            <ac:spMk id="3" creationId="{00000000-0000-0000-0000-000000000000}"/>
          </ac:spMkLst>
        </pc:spChg>
        <pc:picChg chg="mod">
          <ac:chgData name="Marina Troyano Valero" userId="10a542c4-53c9-446a-9c21-53be8ff7c921" providerId="ADAL" clId="{C1D27A16-E6D7-4E1A-823B-C013E48EBE95}" dt="2023-09-14T09:14:38.560" v="34" actId="962"/>
          <ac:picMkLst>
            <pc:docMk/>
            <pc:sldMk cId="134841024" sldId="288"/>
            <ac:picMk id="5" creationId="{A504A2FA-B3ED-F64F-F451-E7D49419F6EE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15:17.059" v="40" actId="14100"/>
        <pc:sldMkLst>
          <pc:docMk/>
          <pc:sldMk cId="268686658" sldId="289"/>
        </pc:sldMkLst>
        <pc:spChg chg="mod">
          <ac:chgData name="Marina Troyano Valero" userId="10a542c4-53c9-446a-9c21-53be8ff7c921" providerId="ADAL" clId="{C1D27A16-E6D7-4E1A-823B-C013E48EBE95}" dt="2023-09-14T09:15:05.708" v="39"/>
          <ac:spMkLst>
            <pc:docMk/>
            <pc:sldMk cId="268686658" sldId="289"/>
            <ac:spMk id="2" creationId="{00000000-0000-0000-0000-000000000000}"/>
          </ac:spMkLst>
        </pc:spChg>
        <pc:picChg chg="mod">
          <ac:chgData name="Marina Troyano Valero" userId="10a542c4-53c9-446a-9c21-53be8ff7c921" providerId="ADAL" clId="{C1D27A16-E6D7-4E1A-823B-C013E48EBE95}" dt="2023-09-14T09:13:38.645" v="20" actId="962"/>
          <ac:picMkLst>
            <pc:docMk/>
            <pc:sldMk cId="268686658" sldId="289"/>
            <ac:picMk id="5" creationId="{229344EB-EAF7-CFEE-5331-3B0097093A2C}"/>
          </ac:picMkLst>
        </pc:picChg>
        <pc:picChg chg="mod">
          <ac:chgData name="Marina Troyano Valero" userId="10a542c4-53c9-446a-9c21-53be8ff7c921" providerId="ADAL" clId="{C1D27A16-E6D7-4E1A-823B-C013E48EBE95}" dt="2023-09-14T09:15:17.059" v="40" actId="14100"/>
          <ac:picMkLst>
            <pc:docMk/>
            <pc:sldMk cId="268686658" sldId="289"/>
            <ac:picMk id="6" creationId="{5C1CAC88-EACD-DF02-538A-CD714EB827C1}"/>
          </ac:picMkLst>
        </pc:picChg>
        <pc:picChg chg="mod">
          <ac:chgData name="Marina Troyano Valero" userId="10a542c4-53c9-446a-9c21-53be8ff7c921" providerId="ADAL" clId="{C1D27A16-E6D7-4E1A-823B-C013E48EBE95}" dt="2023-09-14T09:15:17.059" v="40" actId="14100"/>
          <ac:picMkLst>
            <pc:docMk/>
            <pc:sldMk cId="268686658" sldId="289"/>
            <ac:picMk id="7" creationId="{F2B1DF99-E291-8E6F-141B-EF294E475E5F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34:00.401" v="544"/>
        <pc:sldMkLst>
          <pc:docMk/>
          <pc:sldMk cId="2762839694" sldId="290"/>
        </pc:sldMkLst>
        <pc:spChg chg="mod">
          <ac:chgData name="Marina Troyano Valero" userId="10a542c4-53c9-446a-9c21-53be8ff7c921" providerId="ADAL" clId="{C1D27A16-E6D7-4E1A-823B-C013E48EBE95}" dt="2023-09-14T09:34:00.401" v="544"/>
          <ac:spMkLst>
            <pc:docMk/>
            <pc:sldMk cId="2762839694" sldId="290"/>
            <ac:spMk id="2" creationId="{00000000-0000-0000-0000-000000000000}"/>
          </ac:spMkLst>
        </pc:spChg>
      </pc:sldChg>
      <pc:sldChg chg="addSp delSp modSp mod">
        <pc:chgData name="Marina Troyano Valero" userId="10a542c4-53c9-446a-9c21-53be8ff7c921" providerId="ADAL" clId="{C1D27A16-E6D7-4E1A-823B-C013E48EBE95}" dt="2023-09-14T09:17:08.508" v="60" actId="1076"/>
        <pc:sldMkLst>
          <pc:docMk/>
          <pc:sldMk cId="2543659671" sldId="291"/>
        </pc:sldMkLst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2" creationId="{D867B909-43B5-4129-3245-2032704AAC08}"/>
          </ac:spMkLst>
        </pc:spChg>
        <pc:spChg chg="mod">
          <ac:chgData name="Marina Troyano Valero" userId="10a542c4-53c9-446a-9c21-53be8ff7c921" providerId="ADAL" clId="{C1D27A16-E6D7-4E1A-823B-C013E48EBE95}" dt="2023-09-14T09:16:32.859" v="55"/>
          <ac:spMkLst>
            <pc:docMk/>
            <pc:sldMk cId="2543659671" sldId="291"/>
            <ac:spMk id="3" creationId="{2223B07A-37CC-7424-8F6F-B5B992199816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" creationId="{167AF10D-2408-6682-DA91-DBB89A73484F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" creationId="{DA4772D5-4A15-4859-A3E7-C1D8E41D0E6D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6" creationId="{DB9D7652-F38E-7749-A859-CEC9A1A84A7B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7" creationId="{A44653E0-C954-F7E2-BFBF-11AA0B4E868D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8" creationId="{9FD7E55A-705E-D07D-B82A-57C018A22730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0" creationId="{AA0E4D1F-E5FE-CF6F-A42C-B0A909EE9EFF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2" creationId="{010DDF13-6ACF-AB98-C5E8-46EBB035932B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3" creationId="{9326B7BF-C984-9389-B929-199E6D079D04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4" creationId="{9AC669B9-BF9D-88DB-96C0-3406C2EDF279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5" creationId="{3639EF29-32BD-36BE-1B22-42CFC59ABA1E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16" creationId="{78AE67B5-A97B-8366-707F-E8013AA48165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1" creationId="{41EF2211-B9FC-28E7-4D5B-DA245E077CC9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2" creationId="{71DA1523-4904-1EC7-22CD-5A69BFB72784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3" creationId="{5B9E8D7C-6318-B4A9-635C-D50F46571233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4" creationId="{A50833FD-A48B-9DD3-A861-472606A2F53B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5" creationId="{840B06AA-C238-ECCD-4FEC-92C071CF5DBF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7" creationId="{CAAA55F5-D0AE-784E-1D53-31E7CD585958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8" creationId="{A13451CA-6CB8-E2D8-22A0-94FCA523112B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29" creationId="{599B9795-5E1C-AFDE-836E-1EB1516B44DC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0" creationId="{E7A4EB70-A109-A1C1-7138-58F960909D54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1" creationId="{CDBD5068-5D47-C6A6-B6F4-B6C1298E0A0A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3" creationId="{3E6D705C-0D83-32A6-180F-096640A23FDF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4" creationId="{0D9CC9C7-D66A-28CF-2975-F02F3778EBFC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5" creationId="{E71315EC-D8C5-660A-20B8-F3FE51F0DC6D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6" creationId="{492AF61E-8676-07FC-5A0C-B5CEFB97EEA1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8" creationId="{0CBA93B8-B7CC-E954-8562-E08E1284BB05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39" creationId="{992B717D-DDF8-993C-48EA-0E06AF2D2169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0" creationId="{FFDC434A-816F-3B08-70D0-687B5A838517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1" creationId="{9A6F13D4-B5A9-69D8-D7E3-08E1E7EFBBCE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2" creationId="{2643D124-45B4-AC62-583F-97271F61BBB3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3" creationId="{9DA326B1-AC8E-C6B6-EBBA-F46D753080FB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5" creationId="{63F98666-D341-D0DA-4E31-68CA96FFC16F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6" creationId="{F8CD79BE-C401-CD7E-0417-B2D6233FD457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7" creationId="{6AB40FEC-AB6B-A858-885C-63ECD903544A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8" creationId="{3697861F-67A2-A351-004A-F2A161446300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49" creationId="{33E6E3B4-2A0A-AC21-3AD2-C388B6A64C28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1" creationId="{BB81FFE2-2D72-DFC6-3E2F-CC90420973C2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2" creationId="{ED3C5E43-B314-F0A6-4DCF-9495EA68B630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3" creationId="{3012C958-5311-215C-6F96-FBDF190ECCA3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4" creationId="{11883345-F817-A48A-9FE5-5567036CDCB3}"/>
          </ac:spMkLst>
        </pc:spChg>
        <pc:spChg chg="del">
          <ac:chgData name="Marina Troyano Valero" userId="10a542c4-53c9-446a-9c21-53be8ff7c921" providerId="ADAL" clId="{C1D27A16-E6D7-4E1A-823B-C013E48EBE95}" dt="2023-09-14T09:17:03.659" v="58" actId="478"/>
          <ac:spMkLst>
            <pc:docMk/>
            <pc:sldMk cId="2543659671" sldId="291"/>
            <ac:spMk id="55" creationId="{D537992C-3509-C68A-24AC-88CD3E91A40C}"/>
          </ac:spMkLst>
        </pc:spChg>
        <pc:spChg chg="mod">
          <ac:chgData name="Marina Troyano Valero" userId="10a542c4-53c9-446a-9c21-53be8ff7c921" providerId="ADAL" clId="{C1D27A16-E6D7-4E1A-823B-C013E48EBE95}" dt="2023-09-14T09:16:46.070" v="57"/>
          <ac:spMkLst>
            <pc:docMk/>
            <pc:sldMk cId="2543659671" sldId="291"/>
            <ac:spMk id="57" creationId="{BC24C765-420B-BCE8-0858-E5FB952E8BE2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58" creationId="{23802D5F-9383-4FA1-F776-AA582A7349CF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59" creationId="{A27F29D6-B74D-98BF-9DFD-6A66B6B11FE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0" creationId="{4E0E59CB-E593-2EBA-355B-120BACB1ADB9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1" creationId="{13D5CEF7-6DF7-49AE-AD64-C1B8E8E198C5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3" creationId="{BB150624-6BB5-456F-9AED-3F225D7DC2B7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5" creationId="{C92EB71E-9F33-6909-7494-C5155A21E311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6" creationId="{40813E36-32AB-8CF1-0F0D-EB45CAD059ED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7" creationId="{B690BADA-2597-3147-24F0-4B34B079CE2E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8" creationId="{E171256D-DDFF-80BF-B4DD-2FE16D44465E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69" creationId="{208A8979-41BB-7308-3E58-EAF884B5A4D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74" creationId="{7D6E3908-E83C-A328-8498-7F356B9EDD95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75" creationId="{92776D93-7F92-D72E-3F0C-1F86C85540DA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76" creationId="{92C04567-7BC8-A3DE-41B7-630E8F17244A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77" creationId="{59BD34F1-56F1-5DA6-77D1-DA76A344CE3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78" creationId="{F9FEFB7D-572E-E3C2-2D8A-C57D2FAE5ABB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0" creationId="{26FE789D-57D4-7FA4-6CEB-8833BB6E9138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1" creationId="{78FD4243-759B-C7A3-C8CF-F7E7E6440D5F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2" creationId="{20A7EB3D-AA19-FAD1-B9E4-5A3A225FF63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3" creationId="{7E24E628-0CF9-2148-BC0E-837B422DA9D0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4" creationId="{90BC23E1-EE13-37CC-DFC6-F595BEFCA527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6" creationId="{B7DF98DD-85A6-592E-9390-5A4B8A2D2478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7" creationId="{35F4DBBB-F66C-61AD-2DE7-56E8DD31A504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8" creationId="{D1442A17-95D6-9EBC-EF3B-2DF94256C81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89" creationId="{F31E1D08-BDE8-3469-E8AC-FF1DAF4C8E9D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1" creationId="{B4EB1C4D-B818-D44F-0A81-AD8878A8F39A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2" creationId="{373EFF87-E5C1-CC6E-9321-ACB363CDEE37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3" creationId="{4D2DA130-8EBF-4EFE-5BC9-F52791BF79FB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4" creationId="{3069EFB6-D388-F27F-A97E-FA701EE6B55A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5" creationId="{43F291AC-537B-11AE-C083-23CD047853C0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6" creationId="{A1F8940B-F33C-4BE8-AD74-2281CC32632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8" creationId="{C3C2C861-FBDA-0C36-5641-B0CD0BB9134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99" creationId="{F003FFFD-2F9D-7181-4E86-31048C738843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0" creationId="{002EEEF0-26BD-78C0-8768-F83157A3443F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1" creationId="{041AA5FF-2274-894C-7654-A05C5AB50079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2" creationId="{6A887BA5-055D-DCDD-7685-F1F97AD037A6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4" creationId="{48817C59-3ED1-28E3-76D8-A8B18DB1001E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5" creationId="{4F3DBB66-0D82-DAFF-CD67-E4B62B451D3B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6" creationId="{0517326F-C356-C59C-2E62-4C12E4EFB96F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7" creationId="{A0BD10F4-F820-AC7E-7395-B8E96F76D842}"/>
          </ac:spMkLst>
        </pc:spChg>
        <pc:spChg chg="add mod">
          <ac:chgData name="Marina Troyano Valero" userId="10a542c4-53c9-446a-9c21-53be8ff7c921" providerId="ADAL" clId="{C1D27A16-E6D7-4E1A-823B-C013E48EBE95}" dt="2023-09-14T09:17:08.508" v="60" actId="1076"/>
          <ac:spMkLst>
            <pc:docMk/>
            <pc:sldMk cId="2543659671" sldId="291"/>
            <ac:spMk id="108" creationId="{F262256E-1C79-9404-8558-C6BA598F66D4}"/>
          </ac:spMkLst>
        </pc:sp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9" creationId="{28BF8A33-3EBF-1DA5-3D6F-E9E3B249089B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11" creationId="{A76F629E-48A4-DC77-158F-CEAB37B667B6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17" creationId="{B77829AD-6E98-C8F4-7146-F44E716AA8C2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18" creationId="{6391259F-2ACF-ED80-BDE8-E9837B5F051D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19" creationId="{A45E72C7-1046-394D-8EA4-EE7E036BD033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20" creationId="{56343405-BF6F-152A-1AB1-9BC61D122A6B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26" creationId="{DF041331-C19F-E9B9-31FA-66AABCC02B66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32" creationId="{75155F6F-03C0-2E02-CCD0-FBF2368B2F6F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37" creationId="{79027571-0462-6353-55C7-9C01517DA7A3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44" creationId="{CE356B5E-D265-7524-2BD0-FD1F5A84E8ED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50" creationId="{2D2D0DC1-74A7-FBC3-AA8B-2BC8865987E5}"/>
          </ac:picMkLst>
        </pc:picChg>
        <pc:picChg chg="del">
          <ac:chgData name="Marina Troyano Valero" userId="10a542c4-53c9-446a-9c21-53be8ff7c921" providerId="ADAL" clId="{C1D27A16-E6D7-4E1A-823B-C013E48EBE95}" dt="2023-09-14T09:17:03.659" v="58" actId="478"/>
          <ac:picMkLst>
            <pc:docMk/>
            <pc:sldMk cId="2543659671" sldId="291"/>
            <ac:picMk id="56" creationId="{36CEF858-7B5B-F96F-0A9C-A1BA5D698AC1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62" creationId="{7C8778B5-924D-6D51-179A-BB31AF49FE23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64" creationId="{C20A3A87-76EF-1EC3-7676-C39D984DDC4D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70" creationId="{753A3E56-C1B1-0706-B4A4-7BA78B5D8735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71" creationId="{C4D87BBB-F39B-3898-3158-4AE41F137C78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72" creationId="{3A884713-01BA-3745-A122-17D5E052ACF7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73" creationId="{BF8C91A4-4B40-685D-0369-B2502BCE0E79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79" creationId="{5D02CCFB-952F-C759-F1C5-196121B9E065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85" creationId="{6F98E307-AAE3-09A3-3465-3263C9D4176B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90" creationId="{7F74616B-85B5-6C9A-50D7-5C63ED864E5B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97" creationId="{D7AEA65A-2FDF-8F4F-6C17-353AE9AA024C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103" creationId="{7CD91006-5B2A-4E23-F1D3-9248C0948BCB}"/>
          </ac:picMkLst>
        </pc:picChg>
        <pc:picChg chg="add mod">
          <ac:chgData name="Marina Troyano Valero" userId="10a542c4-53c9-446a-9c21-53be8ff7c921" providerId="ADAL" clId="{C1D27A16-E6D7-4E1A-823B-C013E48EBE95}" dt="2023-09-14T09:17:08.508" v="60" actId="1076"/>
          <ac:picMkLst>
            <pc:docMk/>
            <pc:sldMk cId="2543659671" sldId="291"/>
            <ac:picMk id="109" creationId="{DBAA7D3F-1E55-7C19-322F-21045F75EDFE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17:38.936" v="63" actId="962"/>
        <pc:sldMkLst>
          <pc:docMk/>
          <pc:sldMk cId="1308588992" sldId="292"/>
        </pc:sldMkLst>
        <pc:spChg chg="mod">
          <ac:chgData name="Marina Troyano Valero" userId="10a542c4-53c9-446a-9c21-53be8ff7c921" providerId="ADAL" clId="{C1D27A16-E6D7-4E1A-823B-C013E48EBE95}" dt="2023-09-14T09:17:28.443" v="61"/>
          <ac:spMkLst>
            <pc:docMk/>
            <pc:sldMk cId="1308588992" sldId="292"/>
            <ac:spMk id="2" creationId="{F009A28B-94CF-2E31-7E6D-29CB6293603A}"/>
          </ac:spMkLst>
        </pc:spChg>
        <pc:spChg chg="mod">
          <ac:chgData name="Marina Troyano Valero" userId="10a542c4-53c9-446a-9c21-53be8ff7c921" providerId="ADAL" clId="{C1D27A16-E6D7-4E1A-823B-C013E48EBE95}" dt="2023-09-14T09:16:35.741" v="56"/>
          <ac:spMkLst>
            <pc:docMk/>
            <pc:sldMk cId="1308588992" sldId="292"/>
            <ac:spMk id="3" creationId="{2223B07A-37CC-7424-8F6F-B5B992199816}"/>
          </ac:spMkLst>
        </pc:spChg>
        <pc:picChg chg="mod">
          <ac:chgData name="Marina Troyano Valero" userId="10a542c4-53c9-446a-9c21-53be8ff7c921" providerId="ADAL" clId="{C1D27A16-E6D7-4E1A-823B-C013E48EBE95}" dt="2023-09-14T09:17:38.936" v="63" actId="962"/>
          <ac:picMkLst>
            <pc:docMk/>
            <pc:sldMk cId="1308588992" sldId="292"/>
            <ac:picMk id="5" creationId="{E6544D05-1D0B-1457-2710-DBE43FD893F7}"/>
          </ac:picMkLst>
        </pc:picChg>
      </pc:sldChg>
      <pc:sldChg chg="addSp delSp modSp mod">
        <pc:chgData name="Marina Troyano Valero" userId="10a542c4-53c9-446a-9c21-53be8ff7c921" providerId="ADAL" clId="{C1D27A16-E6D7-4E1A-823B-C013E48EBE95}" dt="2023-09-14T09:18:13.613" v="72" actId="962"/>
        <pc:sldMkLst>
          <pc:docMk/>
          <pc:sldMk cId="1498511379" sldId="293"/>
        </pc:sldMkLst>
        <pc:spChg chg="mod">
          <ac:chgData name="Marina Troyano Valero" userId="10a542c4-53c9-446a-9c21-53be8ff7c921" providerId="ADAL" clId="{C1D27A16-E6D7-4E1A-823B-C013E48EBE95}" dt="2023-09-14T09:17:54.744" v="67"/>
          <ac:spMkLst>
            <pc:docMk/>
            <pc:sldMk cId="1498511379" sldId="293"/>
            <ac:spMk id="2" creationId="{4C5DCBCF-4F1F-9DEC-D5C9-03E0A944479C}"/>
          </ac:spMkLst>
        </pc:spChg>
        <pc:spChg chg="mod">
          <ac:chgData name="Marina Troyano Valero" userId="10a542c4-53c9-446a-9c21-53be8ff7c921" providerId="ADAL" clId="{C1D27A16-E6D7-4E1A-823B-C013E48EBE95}" dt="2023-09-14T09:17:50.356" v="66"/>
          <ac:spMkLst>
            <pc:docMk/>
            <pc:sldMk cId="1498511379" sldId="293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18:04.538" v="69"/>
          <ac:spMkLst>
            <pc:docMk/>
            <pc:sldMk cId="1498511379" sldId="293"/>
            <ac:spMk id="24" creationId="{160DDABC-4037-335E-5E3D-3A6DD25CE06A}"/>
          </ac:spMkLst>
        </pc:spChg>
        <pc:spChg chg="mod">
          <ac:chgData name="Marina Troyano Valero" userId="10a542c4-53c9-446a-9c21-53be8ff7c921" providerId="ADAL" clId="{C1D27A16-E6D7-4E1A-823B-C013E48EBE95}" dt="2023-09-14T09:18:04.538" v="69"/>
          <ac:spMkLst>
            <pc:docMk/>
            <pc:sldMk cId="1498511379" sldId="293"/>
            <ac:spMk id="27" creationId="{17B38673-783F-31AC-028C-6DEBE2D65852}"/>
          </ac:spMkLst>
        </pc:spChg>
        <pc:spChg chg="mod">
          <ac:chgData name="Marina Troyano Valero" userId="10a542c4-53c9-446a-9c21-53be8ff7c921" providerId="ADAL" clId="{C1D27A16-E6D7-4E1A-823B-C013E48EBE95}" dt="2023-09-14T09:18:04.538" v="69"/>
          <ac:spMkLst>
            <pc:docMk/>
            <pc:sldMk cId="1498511379" sldId="293"/>
            <ac:spMk id="30" creationId="{FBD92A5A-2566-878D-B2D0-872DAD88B747}"/>
          </ac:spMkLst>
        </pc:spChg>
        <pc:spChg chg="mod">
          <ac:chgData name="Marina Troyano Valero" userId="10a542c4-53c9-446a-9c21-53be8ff7c921" providerId="ADAL" clId="{C1D27A16-E6D7-4E1A-823B-C013E48EBE95}" dt="2023-09-14T09:18:04.538" v="69"/>
          <ac:spMkLst>
            <pc:docMk/>
            <pc:sldMk cId="1498511379" sldId="293"/>
            <ac:spMk id="33" creationId="{98ECC23C-56A5-1DA3-DDDC-765DCA8AD777}"/>
          </ac:spMkLst>
        </pc:spChg>
        <pc:grpChg chg="mod">
          <ac:chgData name="Marina Troyano Valero" userId="10a542c4-53c9-446a-9c21-53be8ff7c921" providerId="ADAL" clId="{C1D27A16-E6D7-4E1A-823B-C013E48EBE95}" dt="2023-09-14T09:18:13.613" v="72" actId="962"/>
          <ac:grpSpMkLst>
            <pc:docMk/>
            <pc:sldMk cId="1498511379" sldId="293"/>
            <ac:grpSpMk id="4" creationId="{A9EECFC1-39B6-2E75-1659-43E027711F86}"/>
          </ac:grpSpMkLst>
        </pc:grpChg>
        <pc:grpChg chg="del">
          <ac:chgData name="Marina Troyano Valero" userId="10a542c4-53c9-446a-9c21-53be8ff7c921" providerId="ADAL" clId="{C1D27A16-E6D7-4E1A-823B-C013E48EBE95}" dt="2023-09-14T09:18:03.883" v="68" actId="478"/>
          <ac:grpSpMkLst>
            <pc:docMk/>
            <pc:sldMk cId="1498511379" sldId="293"/>
            <ac:grpSpMk id="7" creationId="{72006FF7-8815-6F60-3D13-8D43DC1B376F}"/>
          </ac:grpSpMkLst>
        </pc:grpChg>
        <pc:grpChg chg="del">
          <ac:chgData name="Marina Troyano Valero" userId="10a542c4-53c9-446a-9c21-53be8ff7c921" providerId="ADAL" clId="{C1D27A16-E6D7-4E1A-823B-C013E48EBE95}" dt="2023-09-14T09:18:03.883" v="68" actId="478"/>
          <ac:grpSpMkLst>
            <pc:docMk/>
            <pc:sldMk cId="1498511379" sldId="293"/>
            <ac:grpSpMk id="11" creationId="{916E6807-8709-EDFE-C196-15160B7607AF}"/>
          </ac:grpSpMkLst>
        </pc:grpChg>
        <pc:grpChg chg="del">
          <ac:chgData name="Marina Troyano Valero" userId="10a542c4-53c9-446a-9c21-53be8ff7c921" providerId="ADAL" clId="{C1D27A16-E6D7-4E1A-823B-C013E48EBE95}" dt="2023-09-14T09:18:03.883" v="68" actId="478"/>
          <ac:grpSpMkLst>
            <pc:docMk/>
            <pc:sldMk cId="1498511379" sldId="293"/>
            <ac:grpSpMk id="14" creationId="{09A6EE40-4710-93A5-DD2E-B73C38FE103C}"/>
          </ac:grpSpMkLst>
        </pc:grpChg>
        <pc:grpChg chg="del">
          <ac:chgData name="Marina Troyano Valero" userId="10a542c4-53c9-446a-9c21-53be8ff7c921" providerId="ADAL" clId="{C1D27A16-E6D7-4E1A-823B-C013E48EBE95}" dt="2023-09-14T09:18:03.883" v="68" actId="478"/>
          <ac:grpSpMkLst>
            <pc:docMk/>
            <pc:sldMk cId="1498511379" sldId="293"/>
            <ac:grpSpMk id="17" creationId="{18BA3BC7-87F7-BED6-2875-46C03C64425B}"/>
          </ac:grpSpMkLst>
        </pc:grpChg>
        <pc:grpChg chg="del">
          <ac:chgData name="Marina Troyano Valero" userId="10a542c4-53c9-446a-9c21-53be8ff7c921" providerId="ADAL" clId="{C1D27A16-E6D7-4E1A-823B-C013E48EBE95}" dt="2023-09-14T09:18:03.883" v="68" actId="478"/>
          <ac:grpSpMkLst>
            <pc:docMk/>
            <pc:sldMk cId="1498511379" sldId="293"/>
            <ac:grpSpMk id="20" creationId="{C13E4196-13E4-7260-3F5C-CC38C75FC073}"/>
          </ac:grpSpMkLst>
        </pc:grpChg>
        <pc:grpChg chg="add mod">
          <ac:chgData name="Marina Troyano Valero" userId="10a542c4-53c9-446a-9c21-53be8ff7c921" providerId="ADAL" clId="{C1D27A16-E6D7-4E1A-823B-C013E48EBE95}" dt="2023-09-14T09:18:09.089" v="70" actId="1076"/>
          <ac:grpSpMkLst>
            <pc:docMk/>
            <pc:sldMk cId="1498511379" sldId="293"/>
            <ac:grpSpMk id="23" creationId="{ED680551-4C20-FB91-D44A-7D345E1C2311}"/>
          </ac:grpSpMkLst>
        </pc:grpChg>
        <pc:grpChg chg="add mod">
          <ac:chgData name="Marina Troyano Valero" userId="10a542c4-53c9-446a-9c21-53be8ff7c921" providerId="ADAL" clId="{C1D27A16-E6D7-4E1A-823B-C013E48EBE95}" dt="2023-09-14T09:18:09.089" v="70" actId="1076"/>
          <ac:grpSpMkLst>
            <pc:docMk/>
            <pc:sldMk cId="1498511379" sldId="293"/>
            <ac:grpSpMk id="26" creationId="{17A24A36-B9FE-7267-44EE-54BA564719C5}"/>
          </ac:grpSpMkLst>
        </pc:grpChg>
        <pc:grpChg chg="add mod">
          <ac:chgData name="Marina Troyano Valero" userId="10a542c4-53c9-446a-9c21-53be8ff7c921" providerId="ADAL" clId="{C1D27A16-E6D7-4E1A-823B-C013E48EBE95}" dt="2023-09-14T09:18:09.089" v="70" actId="1076"/>
          <ac:grpSpMkLst>
            <pc:docMk/>
            <pc:sldMk cId="1498511379" sldId="293"/>
            <ac:grpSpMk id="29" creationId="{DEFBACF0-ED21-25D4-76C2-E63B8B800EC2}"/>
          </ac:grpSpMkLst>
        </pc:grpChg>
        <pc:grpChg chg="add mod">
          <ac:chgData name="Marina Troyano Valero" userId="10a542c4-53c9-446a-9c21-53be8ff7c921" providerId="ADAL" clId="{C1D27A16-E6D7-4E1A-823B-C013E48EBE95}" dt="2023-09-14T09:18:09.089" v="70" actId="1076"/>
          <ac:grpSpMkLst>
            <pc:docMk/>
            <pc:sldMk cId="1498511379" sldId="293"/>
            <ac:grpSpMk id="32" creationId="{4E3F4751-8F46-1DAA-39C9-48EFD8F63F49}"/>
          </ac:grpSpMkLst>
        </pc:grpChg>
        <pc:grpChg chg="add mod">
          <ac:chgData name="Marina Troyano Valero" userId="10a542c4-53c9-446a-9c21-53be8ff7c921" providerId="ADAL" clId="{C1D27A16-E6D7-4E1A-823B-C013E48EBE95}" dt="2023-09-14T09:18:09.089" v="70" actId="1076"/>
          <ac:grpSpMkLst>
            <pc:docMk/>
            <pc:sldMk cId="1498511379" sldId="293"/>
            <ac:grpSpMk id="35" creationId="{EDE2C615-BA1D-8FCA-97C6-3003F6FCAD11}"/>
          </ac:grpSpMkLst>
        </pc:grp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25" creationId="{00EC12AC-40C4-D0F1-11D1-7DFF515299CE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28" creationId="{3B22DED0-9E38-FB2B-952A-47CD3A907658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31" creationId="{DFAA7038-A60F-F7DD-2D74-1C4CEC894C31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34" creationId="{E8C5A8DD-06F0-5F18-A253-1C2EA90FE8BA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36" creationId="{6AFBDF8F-7277-3CB7-F297-366A1C6E2AA2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37" creationId="{05D25018-01FB-46EC-1FD2-6B273A2245F6}"/>
          </ac:picMkLst>
        </pc:picChg>
        <pc:picChg chg="mod">
          <ac:chgData name="Marina Troyano Valero" userId="10a542c4-53c9-446a-9c21-53be8ff7c921" providerId="ADAL" clId="{C1D27A16-E6D7-4E1A-823B-C013E48EBE95}" dt="2023-09-14T09:18:04.538" v="69"/>
          <ac:picMkLst>
            <pc:docMk/>
            <pc:sldMk cId="1498511379" sldId="293"/>
            <ac:picMk id="38" creationId="{8AA372B1-7ED3-18E0-8245-E162CFCCC918}"/>
          </ac:picMkLst>
        </pc:picChg>
      </pc:sldChg>
      <pc:sldChg chg="addSp delSp modSp mod">
        <pc:chgData name="Marina Troyano Valero" userId="10a542c4-53c9-446a-9c21-53be8ff7c921" providerId="ADAL" clId="{C1D27A16-E6D7-4E1A-823B-C013E48EBE95}" dt="2023-09-14T09:19:24.282" v="87" actId="962"/>
        <pc:sldMkLst>
          <pc:docMk/>
          <pc:sldMk cId="3212535731" sldId="294"/>
        </pc:sldMkLst>
        <pc:spChg chg="mod">
          <ac:chgData name="Marina Troyano Valero" userId="10a542c4-53c9-446a-9c21-53be8ff7c921" providerId="ADAL" clId="{C1D27A16-E6D7-4E1A-823B-C013E48EBE95}" dt="2023-09-14T09:18:46.988" v="77"/>
          <ac:spMkLst>
            <pc:docMk/>
            <pc:sldMk cId="3212535731" sldId="294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19:05.690" v="82" actId="14100"/>
          <ac:spMkLst>
            <pc:docMk/>
            <pc:sldMk cId="3212535731" sldId="294"/>
            <ac:spMk id="5" creationId="{129D11C0-C52B-D151-9833-27387823AC60}"/>
          </ac:spMkLst>
        </pc:spChg>
        <pc:picChg chg="add del mod">
          <ac:chgData name="Marina Troyano Valero" userId="10a542c4-53c9-446a-9c21-53be8ff7c921" providerId="ADAL" clId="{C1D27A16-E6D7-4E1A-823B-C013E48EBE95}" dt="2023-09-14T09:19:24.282" v="87" actId="962"/>
          <ac:picMkLst>
            <pc:docMk/>
            <pc:sldMk cId="3212535731" sldId="294"/>
            <ac:picMk id="4" creationId="{D5F53856-7314-78BA-1CB1-025B08DECE0B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21:42.057" v="235" actId="20577"/>
        <pc:sldMkLst>
          <pc:docMk/>
          <pc:sldMk cId="2810302306" sldId="295"/>
        </pc:sldMkLst>
        <pc:spChg chg="mod">
          <ac:chgData name="Marina Troyano Valero" userId="10a542c4-53c9-446a-9c21-53be8ff7c921" providerId="ADAL" clId="{C1D27A16-E6D7-4E1A-823B-C013E48EBE95}" dt="2023-09-14T09:18:50.322" v="78"/>
          <ac:spMkLst>
            <pc:docMk/>
            <pc:sldMk cId="2810302306" sldId="295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14" creationId="{099A5C83-29AC-2DDC-7913-0F4E1A6CD8C8}"/>
          </ac:spMkLst>
        </pc:spChg>
        <pc:spChg chg="mod">
          <ac:chgData name="Marina Troyano Valero" userId="10a542c4-53c9-446a-9c21-53be8ff7c921" providerId="ADAL" clId="{C1D27A16-E6D7-4E1A-823B-C013E48EBE95}" dt="2023-09-14T09:20:21.279" v="105" actId="20577"/>
          <ac:spMkLst>
            <pc:docMk/>
            <pc:sldMk cId="2810302306" sldId="295"/>
            <ac:spMk id="15" creationId="{7770CFC8-4B77-483A-342D-2D787461D1AB}"/>
          </ac:spMkLst>
        </pc:spChg>
        <pc:spChg chg="mod">
          <ac:chgData name="Marina Troyano Valero" userId="10a542c4-53c9-446a-9c21-53be8ff7c921" providerId="ADAL" clId="{C1D27A16-E6D7-4E1A-823B-C013E48EBE95}" dt="2023-09-14T09:20:34.061" v="118" actId="20577"/>
          <ac:spMkLst>
            <pc:docMk/>
            <pc:sldMk cId="2810302306" sldId="295"/>
            <ac:spMk id="18" creationId="{2637FB99-CA1E-F950-B886-90F2F9A851A7}"/>
          </ac:spMkLst>
        </pc:spChg>
        <pc:spChg chg="mod">
          <ac:chgData name="Marina Troyano Valero" userId="10a542c4-53c9-446a-9c21-53be8ff7c921" providerId="ADAL" clId="{C1D27A16-E6D7-4E1A-823B-C013E48EBE95}" dt="2023-09-14T09:21:04.359" v="182" actId="20577"/>
          <ac:spMkLst>
            <pc:docMk/>
            <pc:sldMk cId="2810302306" sldId="295"/>
            <ac:spMk id="21" creationId="{82580BAD-748F-0C17-8706-2FDA8A62CFEA}"/>
          </ac:spMkLst>
        </pc:spChg>
        <pc:spChg chg="mod">
          <ac:chgData name="Marina Troyano Valero" userId="10a542c4-53c9-446a-9c21-53be8ff7c921" providerId="ADAL" clId="{C1D27A16-E6D7-4E1A-823B-C013E48EBE95}" dt="2023-09-14T09:21:07.269" v="184" actId="20577"/>
          <ac:spMkLst>
            <pc:docMk/>
            <pc:sldMk cId="2810302306" sldId="295"/>
            <ac:spMk id="24" creationId="{8E6E55C8-6107-BD79-BFFD-A9F158D17E2A}"/>
          </ac:spMkLst>
        </pc:spChg>
        <pc:spChg chg="mod">
          <ac:chgData name="Marina Troyano Valero" userId="10a542c4-53c9-446a-9c21-53be8ff7c921" providerId="ADAL" clId="{C1D27A16-E6D7-4E1A-823B-C013E48EBE95}" dt="2023-09-14T09:21:14.542" v="197" actId="20577"/>
          <ac:spMkLst>
            <pc:docMk/>
            <pc:sldMk cId="2810302306" sldId="295"/>
            <ac:spMk id="27" creationId="{BFDD03A7-B3BA-92E7-C082-8AE054A5AE00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33" creationId="{E2709320-DB9D-A059-458C-0D60766B73D9}"/>
          </ac:spMkLst>
        </pc:spChg>
        <pc:spChg chg="mod">
          <ac:chgData name="Marina Troyano Valero" userId="10a542c4-53c9-446a-9c21-53be8ff7c921" providerId="ADAL" clId="{C1D27A16-E6D7-4E1A-823B-C013E48EBE95}" dt="2023-09-14T09:20:23.606" v="106" actId="20577"/>
          <ac:spMkLst>
            <pc:docMk/>
            <pc:sldMk cId="2810302306" sldId="295"/>
            <ac:spMk id="34" creationId="{3892A95C-4BD5-9400-C0A2-E5BD62507AA4}"/>
          </ac:spMkLst>
        </pc:spChg>
        <pc:spChg chg="mod">
          <ac:chgData name="Marina Troyano Valero" userId="10a542c4-53c9-446a-9c21-53be8ff7c921" providerId="ADAL" clId="{C1D27A16-E6D7-4E1A-823B-C013E48EBE95}" dt="2023-09-14T09:20:47.094" v="124" actId="20577"/>
          <ac:spMkLst>
            <pc:docMk/>
            <pc:sldMk cId="2810302306" sldId="295"/>
            <ac:spMk id="37" creationId="{094E742E-C0AC-A808-EC9A-CCCFC12BA267}"/>
          </ac:spMkLst>
        </pc:spChg>
        <pc:spChg chg="mod">
          <ac:chgData name="Marina Troyano Valero" userId="10a542c4-53c9-446a-9c21-53be8ff7c921" providerId="ADAL" clId="{C1D27A16-E6D7-4E1A-823B-C013E48EBE95}" dt="2023-09-14T09:21:31.598" v="208" actId="20577"/>
          <ac:spMkLst>
            <pc:docMk/>
            <pc:sldMk cId="2810302306" sldId="295"/>
            <ac:spMk id="40" creationId="{C633B1CD-A568-697A-039A-C13C20B1C7BA}"/>
          </ac:spMkLst>
        </pc:spChg>
        <pc:spChg chg="mod">
          <ac:chgData name="Marina Troyano Valero" userId="10a542c4-53c9-446a-9c21-53be8ff7c921" providerId="ADAL" clId="{C1D27A16-E6D7-4E1A-823B-C013E48EBE95}" dt="2023-09-14T09:21:09.126" v="186" actId="20577"/>
          <ac:spMkLst>
            <pc:docMk/>
            <pc:sldMk cId="2810302306" sldId="295"/>
            <ac:spMk id="43" creationId="{AD131C6C-7EAC-381F-BC80-0C88AC47C2DA}"/>
          </ac:spMkLst>
        </pc:spChg>
        <pc:spChg chg="mod">
          <ac:chgData name="Marina Troyano Valero" userId="10a542c4-53c9-446a-9c21-53be8ff7c921" providerId="ADAL" clId="{C1D27A16-E6D7-4E1A-823B-C013E48EBE95}" dt="2023-09-14T09:21:17.253" v="199" actId="20577"/>
          <ac:spMkLst>
            <pc:docMk/>
            <pc:sldMk cId="2810302306" sldId="295"/>
            <ac:spMk id="46" creationId="{5BFBB1E1-BA70-CBA3-2E20-6BC75D6AF23F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52" creationId="{8ED0B899-F8A7-CCED-C0D1-3DD9D7E1F829}"/>
          </ac:spMkLst>
        </pc:spChg>
        <pc:spChg chg="mod">
          <ac:chgData name="Marina Troyano Valero" userId="10a542c4-53c9-446a-9c21-53be8ff7c921" providerId="ADAL" clId="{C1D27A16-E6D7-4E1A-823B-C013E48EBE95}" dt="2023-09-14T09:20:27.365" v="115" actId="20577"/>
          <ac:spMkLst>
            <pc:docMk/>
            <pc:sldMk cId="2810302306" sldId="295"/>
            <ac:spMk id="53" creationId="{B3272B13-A282-BE4C-7AF1-AFCFDA9A8EEC}"/>
          </ac:spMkLst>
        </pc:spChg>
        <pc:spChg chg="mod">
          <ac:chgData name="Marina Troyano Valero" userId="10a542c4-53c9-446a-9c21-53be8ff7c921" providerId="ADAL" clId="{C1D27A16-E6D7-4E1A-823B-C013E48EBE95}" dt="2023-09-14T09:20:50.596" v="127" actId="20577"/>
          <ac:spMkLst>
            <pc:docMk/>
            <pc:sldMk cId="2810302306" sldId="295"/>
            <ac:spMk id="56" creationId="{7F93A52D-B2C4-8FDF-D859-62492BAF91EA}"/>
          </ac:spMkLst>
        </pc:spChg>
        <pc:spChg chg="mod">
          <ac:chgData name="Marina Troyano Valero" userId="10a542c4-53c9-446a-9c21-53be8ff7c921" providerId="ADAL" clId="{C1D27A16-E6D7-4E1A-823B-C013E48EBE95}" dt="2023-09-14T09:21:42.057" v="235" actId="20577"/>
          <ac:spMkLst>
            <pc:docMk/>
            <pc:sldMk cId="2810302306" sldId="295"/>
            <ac:spMk id="59" creationId="{BE3AA6AC-C2BB-B8BE-7A9C-FC0EAAE28278}"/>
          </ac:spMkLst>
        </pc:spChg>
        <pc:spChg chg="mod">
          <ac:chgData name="Marina Troyano Valero" userId="10a542c4-53c9-446a-9c21-53be8ff7c921" providerId="ADAL" clId="{C1D27A16-E6D7-4E1A-823B-C013E48EBE95}" dt="2023-09-14T09:21:11.199" v="188" actId="20577"/>
          <ac:spMkLst>
            <pc:docMk/>
            <pc:sldMk cId="2810302306" sldId="295"/>
            <ac:spMk id="62" creationId="{122FDB90-7E4B-2101-6794-369C10CCA639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65" creationId="{2BF4AEFD-85E6-12E9-A82C-095AFF66845E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73" creationId="{DF34EE1C-4FF9-DA61-064B-D1701B0F308A}"/>
          </ac:spMkLst>
        </pc:spChg>
        <pc:spChg chg="mod">
          <ac:chgData name="Marina Troyano Valero" userId="10a542c4-53c9-446a-9c21-53be8ff7c921" providerId="ADAL" clId="{C1D27A16-E6D7-4E1A-823B-C013E48EBE95}" dt="2023-09-14T09:20:16.897" v="100" actId="790"/>
          <ac:spMkLst>
            <pc:docMk/>
            <pc:sldMk cId="2810302306" sldId="295"/>
            <ac:spMk id="82" creationId="{B56A03E0-41F9-FFD0-513E-7B34BEDB39E3}"/>
          </ac:spMkLst>
        </pc:spChg>
        <pc:spChg chg="mod">
          <ac:chgData name="Marina Troyano Valero" userId="10a542c4-53c9-446a-9c21-53be8ff7c921" providerId="ADAL" clId="{C1D27A16-E6D7-4E1A-823B-C013E48EBE95}" dt="2023-09-14T09:19:33.900" v="89" actId="14100"/>
          <ac:spMkLst>
            <pc:docMk/>
            <pc:sldMk cId="2810302306" sldId="295"/>
            <ac:spMk id="83" creationId="{98B3ADED-C6BE-8F6C-00FB-F181A68E3577}"/>
          </ac:spMkLst>
        </pc:spChg>
      </pc:sldChg>
      <pc:sldChg chg="addSp delSp modSp mod">
        <pc:chgData name="Marina Troyano Valero" userId="10a542c4-53c9-446a-9c21-53be8ff7c921" providerId="ADAL" clId="{C1D27A16-E6D7-4E1A-823B-C013E48EBE95}" dt="2023-09-14T09:22:50.360" v="251" actId="1076"/>
        <pc:sldMkLst>
          <pc:docMk/>
          <pc:sldMk cId="3056164512" sldId="296"/>
        </pc:sldMkLst>
        <pc:spChg chg="mod">
          <ac:chgData name="Marina Troyano Valero" userId="10a542c4-53c9-446a-9c21-53be8ff7c921" providerId="ADAL" clId="{C1D27A16-E6D7-4E1A-823B-C013E48EBE95}" dt="2023-09-14T09:18:54.436" v="79"/>
          <ac:spMkLst>
            <pc:docMk/>
            <pc:sldMk cId="3056164512" sldId="296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1:53.342" v="237" actId="20577"/>
          <ac:spMkLst>
            <pc:docMk/>
            <pc:sldMk cId="3056164512" sldId="296"/>
            <ac:spMk id="5" creationId="{47DCEB47-3259-FF88-CD72-355CE979289E}"/>
          </ac:spMkLst>
        </pc:spChg>
        <pc:spChg chg="mod">
          <ac:chgData name="Marina Troyano Valero" userId="10a542c4-53c9-446a-9c21-53be8ff7c921" providerId="ADAL" clId="{C1D27A16-E6D7-4E1A-823B-C013E48EBE95}" dt="2023-09-14T09:21:55.054" v="238" actId="20577"/>
          <ac:spMkLst>
            <pc:docMk/>
            <pc:sldMk cId="3056164512" sldId="296"/>
            <ac:spMk id="8" creationId="{D631F70E-6405-CE31-FC9F-055C0BAABE8D}"/>
          </ac:spMkLst>
        </pc:spChg>
        <pc:spChg chg="mod">
          <ac:chgData name="Marina Troyano Valero" userId="10a542c4-53c9-446a-9c21-53be8ff7c921" providerId="ADAL" clId="{C1D27A16-E6D7-4E1A-823B-C013E48EBE95}" dt="2023-09-14T09:22:39.537" v="245"/>
          <ac:spMkLst>
            <pc:docMk/>
            <pc:sldMk cId="3056164512" sldId="296"/>
            <ac:spMk id="9" creationId="{3FCAF7BC-6DE6-0D07-8431-E0C2C630AC0A}"/>
          </ac:spMkLst>
        </pc:spChg>
        <pc:spChg chg="mod">
          <ac:chgData name="Marina Troyano Valero" userId="10a542c4-53c9-446a-9c21-53be8ff7c921" providerId="ADAL" clId="{C1D27A16-E6D7-4E1A-823B-C013E48EBE95}" dt="2023-09-14T09:22:08.881" v="241" actId="14100"/>
          <ac:spMkLst>
            <pc:docMk/>
            <pc:sldMk cId="3056164512" sldId="296"/>
            <ac:spMk id="12" creationId="{56A83823-D652-6DC2-A9A5-1064A92009CC}"/>
          </ac:spMkLst>
        </pc:spChg>
        <pc:spChg chg="mod">
          <ac:chgData name="Marina Troyano Valero" userId="10a542c4-53c9-446a-9c21-53be8ff7c921" providerId="ADAL" clId="{C1D27A16-E6D7-4E1A-823B-C013E48EBE95}" dt="2023-09-14T09:22:14.397" v="242"/>
          <ac:spMkLst>
            <pc:docMk/>
            <pc:sldMk cId="3056164512" sldId="296"/>
            <ac:spMk id="13" creationId="{6F8BC0B7-0FA5-3A93-DFBD-3C3ADAB224FD}"/>
          </ac:spMkLst>
        </pc:spChg>
        <pc:spChg chg="mod">
          <ac:chgData name="Marina Troyano Valero" userId="10a542c4-53c9-446a-9c21-53be8ff7c921" providerId="ADAL" clId="{C1D27A16-E6D7-4E1A-823B-C013E48EBE95}" dt="2023-09-14T09:22:27.076" v="244" actId="2711"/>
          <ac:spMkLst>
            <pc:docMk/>
            <pc:sldMk cId="3056164512" sldId="296"/>
            <ac:spMk id="14" creationId="{AB46F3CD-7CC6-3AFD-3695-F3DC5963E765}"/>
          </ac:spMkLst>
        </pc:spChg>
        <pc:picChg chg="add del mod">
          <ac:chgData name="Marina Troyano Valero" userId="10a542c4-53c9-446a-9c21-53be8ff7c921" providerId="ADAL" clId="{C1D27A16-E6D7-4E1A-823B-C013E48EBE95}" dt="2023-09-14T09:22:46.324" v="248" actId="21"/>
          <ac:picMkLst>
            <pc:docMk/>
            <pc:sldMk cId="3056164512" sldId="296"/>
            <ac:picMk id="2" creationId="{16282286-90E8-AF54-E6BF-3BF06EC16AC6}"/>
          </ac:picMkLst>
        </pc:picChg>
        <pc:picChg chg="del">
          <ac:chgData name="Marina Troyano Valero" userId="10a542c4-53c9-446a-9c21-53be8ff7c921" providerId="ADAL" clId="{C1D27A16-E6D7-4E1A-823B-C013E48EBE95}" dt="2023-09-14T09:22:47.248" v="249" actId="478"/>
          <ac:picMkLst>
            <pc:docMk/>
            <pc:sldMk cId="3056164512" sldId="296"/>
            <ac:picMk id="6" creationId="{96D0D765-BAC6-6A28-44C4-C10122613F22}"/>
          </ac:picMkLst>
        </pc:picChg>
        <pc:picChg chg="add mod">
          <ac:chgData name="Marina Troyano Valero" userId="10a542c4-53c9-446a-9c21-53be8ff7c921" providerId="ADAL" clId="{C1D27A16-E6D7-4E1A-823B-C013E48EBE95}" dt="2023-09-14T09:22:50.360" v="251" actId="1076"/>
          <ac:picMkLst>
            <pc:docMk/>
            <pc:sldMk cId="3056164512" sldId="296"/>
            <ac:picMk id="15" creationId="{29BDD41E-28B9-3D41-4C40-7E2D2B79670D}"/>
          </ac:picMkLst>
        </pc:picChg>
      </pc:sldChg>
      <pc:sldChg chg="addSp delSp modSp mod">
        <pc:chgData name="Marina Troyano Valero" userId="10a542c4-53c9-446a-9c21-53be8ff7c921" providerId="ADAL" clId="{C1D27A16-E6D7-4E1A-823B-C013E48EBE95}" dt="2023-09-14T09:24:00.547" v="283" actId="962"/>
        <pc:sldMkLst>
          <pc:docMk/>
          <pc:sldMk cId="3067391652" sldId="297"/>
        </pc:sldMkLst>
        <pc:spChg chg="mod">
          <ac:chgData name="Marina Troyano Valero" userId="10a542c4-53c9-446a-9c21-53be8ff7c921" providerId="ADAL" clId="{C1D27A16-E6D7-4E1A-823B-C013E48EBE95}" dt="2023-09-14T09:22:59.453" v="254"/>
          <ac:spMkLst>
            <pc:docMk/>
            <pc:sldMk cId="3067391652" sldId="297"/>
            <ac:spMk id="3" creationId="{2223B07A-37CC-7424-8F6F-B5B992199816}"/>
          </ac:spMkLst>
        </pc:spChg>
        <pc:spChg chg="add del mod">
          <ac:chgData name="Marina Troyano Valero" userId="10a542c4-53c9-446a-9c21-53be8ff7c921" providerId="ADAL" clId="{C1D27A16-E6D7-4E1A-823B-C013E48EBE95}" dt="2023-09-14T09:23:25.044" v="262"/>
          <ac:spMkLst>
            <pc:docMk/>
            <pc:sldMk cId="3067391652" sldId="297"/>
            <ac:spMk id="4" creationId="{F8E1F939-2915-0B83-7B61-0A856D23D175}"/>
          </ac:spMkLst>
        </pc:spChg>
        <pc:spChg chg="mod">
          <ac:chgData name="Marina Troyano Valero" userId="10a542c4-53c9-446a-9c21-53be8ff7c921" providerId="ADAL" clId="{C1D27A16-E6D7-4E1A-823B-C013E48EBE95}" dt="2023-09-14T09:23:38.267" v="269" actId="14100"/>
          <ac:spMkLst>
            <pc:docMk/>
            <pc:sldMk cId="3067391652" sldId="297"/>
            <ac:spMk id="5" creationId="{59716FBC-BB05-1472-EE1E-5C260B656974}"/>
          </ac:spMkLst>
        </pc:spChg>
        <pc:spChg chg="mod">
          <ac:chgData name="Marina Troyano Valero" userId="10a542c4-53c9-446a-9c21-53be8ff7c921" providerId="ADAL" clId="{C1D27A16-E6D7-4E1A-823B-C013E48EBE95}" dt="2023-09-14T09:23:49.441" v="281" actId="1038"/>
          <ac:spMkLst>
            <pc:docMk/>
            <pc:sldMk cId="3067391652" sldId="297"/>
            <ac:spMk id="8" creationId="{EA4195CD-6676-A779-F7F2-8C32659E05AC}"/>
          </ac:spMkLst>
        </pc:spChg>
        <pc:spChg chg="mod">
          <ac:chgData name="Marina Troyano Valero" userId="10a542c4-53c9-446a-9c21-53be8ff7c921" providerId="ADAL" clId="{C1D27A16-E6D7-4E1A-823B-C013E48EBE95}" dt="2023-09-14T09:23:49.441" v="281" actId="1038"/>
          <ac:spMkLst>
            <pc:docMk/>
            <pc:sldMk cId="3067391652" sldId="297"/>
            <ac:spMk id="9" creationId="{8FDAFFE8-A5F9-2E87-F3D3-34889E85AB31}"/>
          </ac:spMkLst>
        </pc:spChg>
        <pc:spChg chg="mod">
          <ac:chgData name="Marina Troyano Valero" userId="10a542c4-53c9-446a-9c21-53be8ff7c921" providerId="ADAL" clId="{C1D27A16-E6D7-4E1A-823B-C013E48EBE95}" dt="2023-09-14T09:23:49.441" v="281" actId="1038"/>
          <ac:spMkLst>
            <pc:docMk/>
            <pc:sldMk cId="3067391652" sldId="297"/>
            <ac:spMk id="10" creationId="{73CF7C42-B2C9-E545-AE67-9522A5BD2538}"/>
          </ac:spMkLst>
        </pc:spChg>
        <pc:spChg chg="mod">
          <ac:chgData name="Marina Troyano Valero" userId="10a542c4-53c9-446a-9c21-53be8ff7c921" providerId="ADAL" clId="{C1D27A16-E6D7-4E1A-823B-C013E48EBE95}" dt="2023-09-14T09:23:49.441" v="281" actId="1038"/>
          <ac:spMkLst>
            <pc:docMk/>
            <pc:sldMk cId="3067391652" sldId="297"/>
            <ac:spMk id="11" creationId="{70A1552C-28B0-C41E-A410-42D07AC40FDE}"/>
          </ac:spMkLst>
        </pc:spChg>
        <pc:spChg chg="mod">
          <ac:chgData name="Marina Troyano Valero" userId="10a542c4-53c9-446a-9c21-53be8ff7c921" providerId="ADAL" clId="{C1D27A16-E6D7-4E1A-823B-C013E48EBE95}" dt="2023-09-14T09:23:49.441" v="281" actId="1038"/>
          <ac:spMkLst>
            <pc:docMk/>
            <pc:sldMk cId="3067391652" sldId="297"/>
            <ac:spMk id="12" creationId="{FE26E7A6-CA21-3367-236E-96F0043D2F3D}"/>
          </ac:spMkLst>
        </pc:spChg>
        <pc:spChg chg="add mod">
          <ac:chgData name="Marina Troyano Valero" userId="10a542c4-53c9-446a-9c21-53be8ff7c921" providerId="ADAL" clId="{C1D27A16-E6D7-4E1A-823B-C013E48EBE95}" dt="2023-09-14T09:23:24.699" v="261" actId="571"/>
          <ac:spMkLst>
            <pc:docMk/>
            <pc:sldMk cId="3067391652" sldId="297"/>
            <ac:spMk id="13" creationId="{B39E3EF8-95D2-337F-3123-EC30CFF1FDA6}"/>
          </ac:spMkLst>
        </pc:spChg>
        <pc:grpChg chg="mod">
          <ac:chgData name="Marina Troyano Valero" userId="10a542c4-53c9-446a-9c21-53be8ff7c921" providerId="ADAL" clId="{C1D27A16-E6D7-4E1A-823B-C013E48EBE95}" dt="2023-09-14T09:24:00.547" v="283" actId="962"/>
          <ac:grpSpMkLst>
            <pc:docMk/>
            <pc:sldMk cId="3067391652" sldId="297"/>
            <ac:grpSpMk id="6" creationId="{B6947DA6-F07D-2CA9-9A74-440EC19B556B}"/>
          </ac:grpSpMkLst>
        </pc:grpChg>
      </pc:sldChg>
      <pc:sldChg chg="modSp mod">
        <pc:chgData name="Marina Troyano Valero" userId="10a542c4-53c9-446a-9c21-53be8ff7c921" providerId="ADAL" clId="{C1D27A16-E6D7-4E1A-823B-C013E48EBE95}" dt="2023-09-14T09:25:15.264" v="357" actId="962"/>
        <pc:sldMkLst>
          <pc:docMk/>
          <pc:sldMk cId="1563020608" sldId="298"/>
        </pc:sldMkLst>
        <pc:spChg chg="mod">
          <ac:chgData name="Marina Troyano Valero" userId="10a542c4-53c9-446a-9c21-53be8ff7c921" providerId="ADAL" clId="{C1D27A16-E6D7-4E1A-823B-C013E48EBE95}" dt="2023-09-14T09:23:09.113" v="256"/>
          <ac:spMkLst>
            <pc:docMk/>
            <pc:sldMk cId="1563020608" sldId="298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4:55.497" v="353"/>
          <ac:spMkLst>
            <pc:docMk/>
            <pc:sldMk cId="1563020608" sldId="298"/>
            <ac:spMk id="4" creationId="{73C137C8-63F2-1A99-3375-37781A3619AF}"/>
          </ac:spMkLst>
        </pc:spChg>
        <pc:grpChg chg="mod">
          <ac:chgData name="Marina Troyano Valero" userId="10a542c4-53c9-446a-9c21-53be8ff7c921" providerId="ADAL" clId="{C1D27A16-E6D7-4E1A-823B-C013E48EBE95}" dt="2023-09-14T09:25:15.264" v="357" actId="962"/>
          <ac:grpSpMkLst>
            <pc:docMk/>
            <pc:sldMk cId="1563020608" sldId="298"/>
            <ac:grpSpMk id="9" creationId="{B897FFBC-3ECA-A224-C158-DD310528FD99}"/>
          </ac:grpSpMkLst>
        </pc:grpChg>
      </pc:sldChg>
      <pc:sldChg chg="modSp mod">
        <pc:chgData name="Marina Troyano Valero" userId="10a542c4-53c9-446a-9c21-53be8ff7c921" providerId="ADAL" clId="{C1D27A16-E6D7-4E1A-823B-C013E48EBE95}" dt="2023-09-14T09:25:46.547" v="363" actId="962"/>
        <pc:sldMkLst>
          <pc:docMk/>
          <pc:sldMk cId="538224805" sldId="299"/>
        </pc:sldMkLst>
        <pc:spChg chg="mod">
          <ac:chgData name="Marina Troyano Valero" userId="10a542c4-53c9-446a-9c21-53be8ff7c921" providerId="ADAL" clId="{C1D27A16-E6D7-4E1A-823B-C013E48EBE95}" dt="2023-09-14T09:25:24.050" v="358"/>
          <ac:spMkLst>
            <pc:docMk/>
            <pc:sldMk cId="538224805" sldId="299"/>
            <ac:spMk id="3" creationId="{2223B07A-37CC-7424-8F6F-B5B992199816}"/>
          </ac:spMkLst>
        </pc:spChg>
        <pc:picChg chg="mod">
          <ac:chgData name="Marina Troyano Valero" userId="10a542c4-53c9-446a-9c21-53be8ff7c921" providerId="ADAL" clId="{C1D27A16-E6D7-4E1A-823B-C013E48EBE95}" dt="2023-09-14T09:25:46.547" v="363" actId="962"/>
          <ac:picMkLst>
            <pc:docMk/>
            <pc:sldMk cId="538224805" sldId="299"/>
            <ac:picMk id="2" creationId="{9FA32438-7FCD-B127-EA3D-0F6838D73F70}"/>
          </ac:picMkLst>
        </pc:picChg>
      </pc:sldChg>
      <pc:sldChg chg="addSp delSp modSp mod">
        <pc:chgData name="Marina Troyano Valero" userId="10a542c4-53c9-446a-9c21-53be8ff7c921" providerId="ADAL" clId="{C1D27A16-E6D7-4E1A-823B-C013E48EBE95}" dt="2023-09-14T09:26:26.983" v="384" actId="1076"/>
        <pc:sldMkLst>
          <pc:docMk/>
          <pc:sldMk cId="710273675" sldId="300"/>
        </pc:sldMkLst>
        <pc:spChg chg="mod">
          <ac:chgData name="Marina Troyano Valero" userId="10a542c4-53c9-446a-9c21-53be8ff7c921" providerId="ADAL" clId="{C1D27A16-E6D7-4E1A-823B-C013E48EBE95}" dt="2023-09-14T09:25:38.543" v="361"/>
          <ac:spMkLst>
            <pc:docMk/>
            <pc:sldMk cId="710273675" sldId="300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6:10.099" v="376" actId="14100"/>
          <ac:spMkLst>
            <pc:docMk/>
            <pc:sldMk cId="710273675" sldId="300"/>
            <ac:spMk id="14" creationId="{27BBB63D-5A76-9CA5-8B7D-93BB1D3A4864}"/>
          </ac:spMkLst>
        </pc:spChg>
        <pc:spChg chg="mod">
          <ac:chgData name="Marina Troyano Valero" userId="10a542c4-53c9-446a-9c21-53be8ff7c921" providerId="ADAL" clId="{C1D27A16-E6D7-4E1A-823B-C013E48EBE95}" dt="2023-09-14T09:26:18.908" v="378" actId="14100"/>
          <ac:spMkLst>
            <pc:docMk/>
            <pc:sldMk cId="710273675" sldId="300"/>
            <ac:spMk id="17" creationId="{A10F74BD-F0AD-9952-7EB0-0A0443755C68}"/>
          </ac:spMkLst>
        </pc:spChg>
        <pc:grpChg chg="mod">
          <ac:chgData name="Marina Troyano Valero" userId="10a542c4-53c9-446a-9c21-53be8ff7c921" providerId="ADAL" clId="{C1D27A16-E6D7-4E1A-823B-C013E48EBE95}" dt="2023-09-14T09:26:01.686" v="365" actId="962"/>
          <ac:grpSpMkLst>
            <pc:docMk/>
            <pc:sldMk cId="710273675" sldId="300"/>
            <ac:grpSpMk id="4" creationId="{23C51EE3-975F-0D2C-448D-218C60588BA7}"/>
          </ac:grpSpMkLst>
        </pc:grpChg>
        <pc:picChg chg="add del mod">
          <ac:chgData name="Marina Troyano Valero" userId="10a542c4-53c9-446a-9c21-53be8ff7c921" providerId="ADAL" clId="{C1D27A16-E6D7-4E1A-823B-C013E48EBE95}" dt="2023-09-14T09:26:24.079" v="381" actId="21"/>
          <ac:picMkLst>
            <pc:docMk/>
            <pc:sldMk cId="710273675" sldId="300"/>
            <ac:picMk id="2" creationId="{3FEE0D9C-EFE3-9843-D80A-9C684B950A5C}"/>
          </ac:picMkLst>
        </pc:picChg>
        <pc:picChg chg="add mod">
          <ac:chgData name="Marina Troyano Valero" userId="10a542c4-53c9-446a-9c21-53be8ff7c921" providerId="ADAL" clId="{C1D27A16-E6D7-4E1A-823B-C013E48EBE95}" dt="2023-09-14T09:26:26.983" v="384" actId="1076"/>
          <ac:picMkLst>
            <pc:docMk/>
            <pc:sldMk cId="710273675" sldId="300"/>
            <ac:picMk id="5" creationId="{003A190B-3533-787F-5F13-9FCFCB3C9BCF}"/>
          </ac:picMkLst>
        </pc:picChg>
        <pc:picChg chg="del">
          <ac:chgData name="Marina Troyano Valero" userId="10a542c4-53c9-446a-9c21-53be8ff7c921" providerId="ADAL" clId="{C1D27A16-E6D7-4E1A-823B-C013E48EBE95}" dt="2023-09-14T09:26:24.955" v="382" actId="478"/>
          <ac:picMkLst>
            <pc:docMk/>
            <pc:sldMk cId="710273675" sldId="300"/>
            <ac:picMk id="19" creationId="{75DCB6D8-AD68-D8AC-A4ED-0A405722AB3C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27:26.747" v="395" actId="962"/>
        <pc:sldMkLst>
          <pc:docMk/>
          <pc:sldMk cId="3354804429" sldId="301"/>
        </pc:sldMkLst>
        <pc:spChg chg="mod">
          <ac:chgData name="Marina Troyano Valero" userId="10a542c4-53c9-446a-9c21-53be8ff7c921" providerId="ADAL" clId="{C1D27A16-E6D7-4E1A-823B-C013E48EBE95}" dt="2023-09-14T09:27:20.204" v="393"/>
          <ac:spMkLst>
            <pc:docMk/>
            <pc:sldMk cId="3354804429" sldId="301"/>
            <ac:spMk id="2" creationId="{3CDF38A0-0D75-D8EB-94FF-5E54102C4D1F}"/>
          </ac:spMkLst>
        </pc:spChg>
        <pc:spChg chg="mod">
          <ac:chgData name="Marina Troyano Valero" userId="10a542c4-53c9-446a-9c21-53be8ff7c921" providerId="ADAL" clId="{C1D27A16-E6D7-4E1A-823B-C013E48EBE95}" dt="2023-09-14T09:25:30.237" v="359"/>
          <ac:spMkLst>
            <pc:docMk/>
            <pc:sldMk cId="3354804429" sldId="301"/>
            <ac:spMk id="3" creationId="{2223B07A-37CC-7424-8F6F-B5B992199816}"/>
          </ac:spMkLst>
        </pc:spChg>
        <pc:picChg chg="mod">
          <ac:chgData name="Marina Troyano Valero" userId="10a542c4-53c9-446a-9c21-53be8ff7c921" providerId="ADAL" clId="{C1D27A16-E6D7-4E1A-823B-C013E48EBE95}" dt="2023-09-14T09:27:26.747" v="395" actId="962"/>
          <ac:picMkLst>
            <pc:docMk/>
            <pc:sldMk cId="3354804429" sldId="301"/>
            <ac:picMk id="7" creationId="{B1384A3D-304C-90E8-2201-F25424229486}"/>
          </ac:picMkLst>
        </pc:picChg>
      </pc:sldChg>
      <pc:sldChg chg="modSp mod">
        <pc:chgData name="Marina Troyano Valero" userId="10a542c4-53c9-446a-9c21-53be8ff7c921" providerId="ADAL" clId="{C1D27A16-E6D7-4E1A-823B-C013E48EBE95}" dt="2023-09-14T09:27:38.446" v="396"/>
        <pc:sldMkLst>
          <pc:docMk/>
          <pc:sldMk cId="1932998283" sldId="302"/>
        </pc:sldMkLst>
        <pc:spChg chg="mod">
          <ac:chgData name="Marina Troyano Valero" userId="10a542c4-53c9-446a-9c21-53be8ff7c921" providerId="ADAL" clId="{C1D27A16-E6D7-4E1A-823B-C013E48EBE95}" dt="2023-09-14T09:27:38.446" v="396"/>
          <ac:spMkLst>
            <pc:docMk/>
            <pc:sldMk cId="1932998283" sldId="302"/>
            <ac:spMk id="3" creationId="{2223B07A-37CC-7424-8F6F-B5B992199816}"/>
          </ac:spMkLst>
        </pc:spChg>
      </pc:sldChg>
      <pc:sldChg chg="modSp mod">
        <pc:chgData name="Marina Troyano Valero" userId="10a542c4-53c9-446a-9c21-53be8ff7c921" providerId="ADAL" clId="{C1D27A16-E6D7-4E1A-823B-C013E48EBE95}" dt="2023-09-14T09:33:28.574" v="537" actId="122"/>
        <pc:sldMkLst>
          <pc:docMk/>
          <pc:sldMk cId="3592260573" sldId="303"/>
        </pc:sldMkLst>
        <pc:spChg chg="mod">
          <ac:chgData name="Marina Troyano Valero" userId="10a542c4-53c9-446a-9c21-53be8ff7c921" providerId="ADAL" clId="{C1D27A16-E6D7-4E1A-823B-C013E48EBE95}" dt="2023-09-14T09:27:41.544" v="397"/>
          <ac:spMkLst>
            <pc:docMk/>
            <pc:sldMk cId="3592260573" sldId="303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7:53.912" v="399"/>
          <ac:spMkLst>
            <pc:docMk/>
            <pc:sldMk cId="3592260573" sldId="303"/>
            <ac:spMk id="5" creationId="{1F3D2E3D-0B5F-268B-6916-0389D2761C63}"/>
          </ac:spMkLst>
        </pc:spChg>
        <pc:spChg chg="mod">
          <ac:chgData name="Marina Troyano Valero" userId="10a542c4-53c9-446a-9c21-53be8ff7c921" providerId="ADAL" clId="{C1D27A16-E6D7-4E1A-823B-C013E48EBE95}" dt="2023-09-14T09:28:00.032" v="401" actId="14100"/>
          <ac:spMkLst>
            <pc:docMk/>
            <pc:sldMk cId="3592260573" sldId="303"/>
            <ac:spMk id="6" creationId="{0A0EDCA5-6182-E465-FF67-0035CADDD24C}"/>
          </ac:spMkLst>
        </pc:spChg>
        <pc:spChg chg="mod">
          <ac:chgData name="Marina Troyano Valero" userId="10a542c4-53c9-446a-9c21-53be8ff7c921" providerId="ADAL" clId="{C1D27A16-E6D7-4E1A-823B-C013E48EBE95}" dt="2023-09-14T09:28:07.282" v="402"/>
          <ac:spMkLst>
            <pc:docMk/>
            <pc:sldMk cId="3592260573" sldId="303"/>
            <ac:spMk id="7" creationId="{F3E763F5-9A97-229F-4F01-087855D129B0}"/>
          </ac:spMkLst>
        </pc:spChg>
        <pc:spChg chg="mod">
          <ac:chgData name="Marina Troyano Valero" userId="10a542c4-53c9-446a-9c21-53be8ff7c921" providerId="ADAL" clId="{C1D27A16-E6D7-4E1A-823B-C013E48EBE95}" dt="2023-09-14T09:33:28.574" v="537" actId="122"/>
          <ac:spMkLst>
            <pc:docMk/>
            <pc:sldMk cId="3592260573" sldId="303"/>
            <ac:spMk id="8" creationId="{D594EAD5-D983-B0B7-9E09-78F06DF55273}"/>
          </ac:spMkLst>
        </pc:spChg>
        <pc:spChg chg="mod">
          <ac:chgData name="Marina Troyano Valero" userId="10a542c4-53c9-446a-9c21-53be8ff7c921" providerId="ADAL" clId="{C1D27A16-E6D7-4E1A-823B-C013E48EBE95}" dt="2023-09-14T09:28:20.667" v="404"/>
          <ac:spMkLst>
            <pc:docMk/>
            <pc:sldMk cId="3592260573" sldId="303"/>
            <ac:spMk id="9" creationId="{3FB41483-3375-F99A-87F0-3FC6FA6DCA05}"/>
          </ac:spMkLst>
        </pc:spChg>
        <pc:spChg chg="mod">
          <ac:chgData name="Marina Troyano Valero" userId="10a542c4-53c9-446a-9c21-53be8ff7c921" providerId="ADAL" clId="{C1D27A16-E6D7-4E1A-823B-C013E48EBE95}" dt="2023-09-14T09:28:25.221" v="405"/>
          <ac:spMkLst>
            <pc:docMk/>
            <pc:sldMk cId="3592260573" sldId="303"/>
            <ac:spMk id="11" creationId="{24980153-D870-9FC3-0F5C-10C3F7DCED84}"/>
          </ac:spMkLst>
        </pc:spChg>
        <pc:spChg chg="mod">
          <ac:chgData name="Marina Troyano Valero" userId="10a542c4-53c9-446a-9c21-53be8ff7c921" providerId="ADAL" clId="{C1D27A16-E6D7-4E1A-823B-C013E48EBE95}" dt="2023-09-14T09:28:56.064" v="412"/>
          <ac:spMkLst>
            <pc:docMk/>
            <pc:sldMk cId="3592260573" sldId="303"/>
            <ac:spMk id="13" creationId="{8CB8BADE-2E9A-9CA6-6FBA-4ED653078FE8}"/>
          </ac:spMkLst>
        </pc:spChg>
        <pc:spChg chg="mod">
          <ac:chgData name="Marina Troyano Valero" userId="10a542c4-53c9-446a-9c21-53be8ff7c921" providerId="ADAL" clId="{C1D27A16-E6D7-4E1A-823B-C013E48EBE95}" dt="2023-09-14T09:28:29.236" v="406"/>
          <ac:spMkLst>
            <pc:docMk/>
            <pc:sldMk cId="3592260573" sldId="303"/>
            <ac:spMk id="15" creationId="{DA04FE7D-764B-8E8E-826E-4F4B99173A84}"/>
          </ac:spMkLst>
        </pc:spChg>
        <pc:spChg chg="mod">
          <ac:chgData name="Marina Troyano Valero" userId="10a542c4-53c9-446a-9c21-53be8ff7c921" providerId="ADAL" clId="{C1D27A16-E6D7-4E1A-823B-C013E48EBE95}" dt="2023-09-14T09:28:33.701" v="407"/>
          <ac:spMkLst>
            <pc:docMk/>
            <pc:sldMk cId="3592260573" sldId="303"/>
            <ac:spMk id="17" creationId="{BEFB8142-8F01-99A8-9FE0-715D7B17FC0C}"/>
          </ac:spMkLst>
        </pc:spChg>
        <pc:spChg chg="mod">
          <ac:chgData name="Marina Troyano Valero" userId="10a542c4-53c9-446a-9c21-53be8ff7c921" providerId="ADAL" clId="{C1D27A16-E6D7-4E1A-823B-C013E48EBE95}" dt="2023-09-14T09:28:38.372" v="408"/>
          <ac:spMkLst>
            <pc:docMk/>
            <pc:sldMk cId="3592260573" sldId="303"/>
            <ac:spMk id="19" creationId="{C881C1B3-DDC8-2037-400C-FF0101822A1D}"/>
          </ac:spMkLst>
        </pc:spChg>
        <pc:spChg chg="mod">
          <ac:chgData name="Marina Troyano Valero" userId="10a542c4-53c9-446a-9c21-53be8ff7c921" providerId="ADAL" clId="{C1D27A16-E6D7-4E1A-823B-C013E48EBE95}" dt="2023-09-14T09:28:52.227" v="411"/>
          <ac:spMkLst>
            <pc:docMk/>
            <pc:sldMk cId="3592260573" sldId="303"/>
            <ac:spMk id="21" creationId="{76A27613-8D9F-95A4-69FF-FDBA27AF91D5}"/>
          </ac:spMkLst>
        </pc:spChg>
      </pc:sldChg>
      <pc:sldChg chg="addSp delSp modSp mod">
        <pc:chgData name="Marina Troyano Valero" userId="10a542c4-53c9-446a-9c21-53be8ff7c921" providerId="ADAL" clId="{C1D27A16-E6D7-4E1A-823B-C013E48EBE95}" dt="2023-09-14T09:33:39.990" v="538"/>
        <pc:sldMkLst>
          <pc:docMk/>
          <pc:sldMk cId="1247778377" sldId="304"/>
        </pc:sldMkLst>
        <pc:spChg chg="mod">
          <ac:chgData name="Marina Troyano Valero" userId="10a542c4-53c9-446a-9c21-53be8ff7c921" providerId="ADAL" clId="{C1D27A16-E6D7-4E1A-823B-C013E48EBE95}" dt="2023-09-14T09:33:39.990" v="538"/>
          <ac:spMkLst>
            <pc:docMk/>
            <pc:sldMk cId="1247778377" sldId="304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9:57.418" v="508"/>
          <ac:spMkLst>
            <pc:docMk/>
            <pc:sldMk cId="1247778377" sldId="304"/>
            <ac:spMk id="6" creationId="{31D6D7FB-355C-A1D2-B111-ED39C946138C}"/>
          </ac:spMkLst>
        </pc:spChg>
        <pc:spChg chg="mod">
          <ac:chgData name="Marina Troyano Valero" userId="10a542c4-53c9-446a-9c21-53be8ff7c921" providerId="ADAL" clId="{C1D27A16-E6D7-4E1A-823B-C013E48EBE95}" dt="2023-09-14T09:30:01.752" v="509"/>
          <ac:spMkLst>
            <pc:docMk/>
            <pc:sldMk cId="1247778377" sldId="304"/>
            <ac:spMk id="8" creationId="{ADAA41F0-B453-FD2D-3C2D-7FA9C2BF404A}"/>
          </ac:spMkLst>
        </pc:spChg>
        <pc:spChg chg="mod">
          <ac:chgData name="Marina Troyano Valero" userId="10a542c4-53c9-446a-9c21-53be8ff7c921" providerId="ADAL" clId="{C1D27A16-E6D7-4E1A-823B-C013E48EBE95}" dt="2023-09-14T09:30:06.573" v="510"/>
          <ac:spMkLst>
            <pc:docMk/>
            <pc:sldMk cId="1247778377" sldId="304"/>
            <ac:spMk id="9" creationId="{C32D22EF-5A49-D8EB-FFAB-EDDEFE2CB1A8}"/>
          </ac:spMkLst>
        </pc:spChg>
        <pc:spChg chg="mod">
          <ac:chgData name="Marina Troyano Valero" userId="10a542c4-53c9-446a-9c21-53be8ff7c921" providerId="ADAL" clId="{C1D27A16-E6D7-4E1A-823B-C013E48EBE95}" dt="2023-09-14T09:30:23.145" v="516"/>
          <ac:spMkLst>
            <pc:docMk/>
            <pc:sldMk cId="1247778377" sldId="304"/>
            <ac:spMk id="12" creationId="{BDDC8C34-C278-22E1-1F4F-58B4A8AF4989}"/>
          </ac:spMkLst>
        </pc:spChg>
        <pc:spChg chg="mod">
          <ac:chgData name="Marina Troyano Valero" userId="10a542c4-53c9-446a-9c21-53be8ff7c921" providerId="ADAL" clId="{C1D27A16-E6D7-4E1A-823B-C013E48EBE95}" dt="2023-09-14T09:31:17.933" v="530" actId="1076"/>
          <ac:spMkLst>
            <pc:docMk/>
            <pc:sldMk cId="1247778377" sldId="304"/>
            <ac:spMk id="13" creationId="{283740F3-E7A5-3E24-3D79-64B1D744F8DB}"/>
          </ac:spMkLst>
        </pc:spChg>
        <pc:spChg chg="mod">
          <ac:chgData name="Marina Troyano Valero" userId="10a542c4-53c9-446a-9c21-53be8ff7c921" providerId="ADAL" clId="{C1D27A16-E6D7-4E1A-823B-C013E48EBE95}" dt="2023-09-14T09:31:33.163" v="536" actId="14100"/>
          <ac:spMkLst>
            <pc:docMk/>
            <pc:sldMk cId="1247778377" sldId="304"/>
            <ac:spMk id="15" creationId="{40EEADE7-686B-8DD6-7F5E-33AB14DF3869}"/>
          </ac:spMkLst>
        </pc:spChg>
        <pc:spChg chg="mod">
          <ac:chgData name="Marina Troyano Valero" userId="10a542c4-53c9-446a-9c21-53be8ff7c921" providerId="ADAL" clId="{C1D27A16-E6D7-4E1A-823B-C013E48EBE95}" dt="2023-09-14T09:31:20.874" v="531" actId="14100"/>
          <ac:spMkLst>
            <pc:docMk/>
            <pc:sldMk cId="1247778377" sldId="304"/>
            <ac:spMk id="17" creationId="{106C57E6-1F94-9D4E-6600-8B9A4AED3D8B}"/>
          </ac:spMkLst>
        </pc:spChg>
        <pc:spChg chg="mod">
          <ac:chgData name="Marina Troyano Valero" userId="10a542c4-53c9-446a-9c21-53be8ff7c921" providerId="ADAL" clId="{C1D27A16-E6D7-4E1A-823B-C013E48EBE95}" dt="2023-09-14T09:31:25.659" v="533" actId="14100"/>
          <ac:spMkLst>
            <pc:docMk/>
            <pc:sldMk cId="1247778377" sldId="304"/>
            <ac:spMk id="19" creationId="{1400AEB3-3BF4-503B-D765-821FDD32CD70}"/>
          </ac:spMkLst>
        </pc:spChg>
        <pc:spChg chg="mod">
          <ac:chgData name="Marina Troyano Valero" userId="10a542c4-53c9-446a-9c21-53be8ff7c921" providerId="ADAL" clId="{C1D27A16-E6D7-4E1A-823B-C013E48EBE95}" dt="2023-09-14T09:31:17.933" v="530" actId="1076"/>
          <ac:spMkLst>
            <pc:docMk/>
            <pc:sldMk cId="1247778377" sldId="304"/>
            <ac:spMk id="21" creationId="{AAAA851A-2AE6-7939-50BC-076FACF51B7C}"/>
          </ac:spMkLst>
        </pc:spChg>
        <pc:picChg chg="add del mod">
          <ac:chgData name="Marina Troyano Valero" userId="10a542c4-53c9-446a-9c21-53be8ff7c921" providerId="ADAL" clId="{C1D27A16-E6D7-4E1A-823B-C013E48EBE95}" dt="2023-09-14T09:30:12.478" v="513" actId="21"/>
          <ac:picMkLst>
            <pc:docMk/>
            <pc:sldMk cId="1247778377" sldId="304"/>
            <ac:picMk id="2" creationId="{40B052AF-3752-DF2C-8D6B-310CDE3B6539}"/>
          </ac:picMkLst>
        </pc:picChg>
        <pc:picChg chg="add mod">
          <ac:chgData name="Marina Troyano Valero" userId="10a542c4-53c9-446a-9c21-53be8ff7c921" providerId="ADAL" clId="{C1D27A16-E6D7-4E1A-823B-C013E48EBE95}" dt="2023-09-14T09:30:13.554" v="515"/>
          <ac:picMkLst>
            <pc:docMk/>
            <pc:sldMk cId="1247778377" sldId="304"/>
            <ac:picMk id="5" creationId="{71C8B9E3-C8B4-FF13-D614-956C61D8E0C6}"/>
          </ac:picMkLst>
        </pc:picChg>
        <pc:picChg chg="del">
          <ac:chgData name="Marina Troyano Valero" userId="10a542c4-53c9-446a-9c21-53be8ff7c921" providerId="ADAL" clId="{C1D27A16-E6D7-4E1A-823B-C013E48EBE95}" dt="2023-09-14T09:30:13.416" v="514" actId="478"/>
          <ac:picMkLst>
            <pc:docMk/>
            <pc:sldMk cId="1247778377" sldId="304"/>
            <ac:picMk id="10" creationId="{08CE3CAC-9DC2-B54C-9AC4-B610FECF9C69}"/>
          </ac:picMkLst>
        </pc:picChg>
        <pc:cxnChg chg="mod">
          <ac:chgData name="Marina Troyano Valero" userId="10a542c4-53c9-446a-9c21-53be8ff7c921" providerId="ADAL" clId="{C1D27A16-E6D7-4E1A-823B-C013E48EBE95}" dt="2023-09-14T09:31:17.933" v="530" actId="1076"/>
          <ac:cxnSpMkLst>
            <pc:docMk/>
            <pc:sldMk cId="1247778377" sldId="304"/>
            <ac:cxnSpMk id="14" creationId="{ABC84D5C-08D4-B94B-1FFB-2D5895507C31}"/>
          </ac:cxnSpMkLst>
        </pc:cxnChg>
        <pc:cxnChg chg="mod">
          <ac:chgData name="Marina Troyano Valero" userId="10a542c4-53c9-446a-9c21-53be8ff7c921" providerId="ADAL" clId="{C1D27A16-E6D7-4E1A-823B-C013E48EBE95}" dt="2023-09-14T09:31:17.933" v="530" actId="1076"/>
          <ac:cxnSpMkLst>
            <pc:docMk/>
            <pc:sldMk cId="1247778377" sldId="304"/>
            <ac:cxnSpMk id="16" creationId="{71691545-503F-7F40-D2B7-C36DFF1E4398}"/>
          </ac:cxnSpMkLst>
        </pc:cxnChg>
        <pc:cxnChg chg="mod">
          <ac:chgData name="Marina Troyano Valero" userId="10a542c4-53c9-446a-9c21-53be8ff7c921" providerId="ADAL" clId="{C1D27A16-E6D7-4E1A-823B-C013E48EBE95}" dt="2023-09-14T09:31:17.933" v="530" actId="1076"/>
          <ac:cxnSpMkLst>
            <pc:docMk/>
            <pc:sldMk cId="1247778377" sldId="304"/>
            <ac:cxnSpMk id="18" creationId="{367A81E1-BD79-4DD7-D97E-56802CAB2554}"/>
          </ac:cxnSpMkLst>
        </pc:cxnChg>
        <pc:cxnChg chg="mod">
          <ac:chgData name="Marina Troyano Valero" userId="10a542c4-53c9-446a-9c21-53be8ff7c921" providerId="ADAL" clId="{C1D27A16-E6D7-4E1A-823B-C013E48EBE95}" dt="2023-09-14T09:31:29.459" v="535" actId="1038"/>
          <ac:cxnSpMkLst>
            <pc:docMk/>
            <pc:sldMk cId="1247778377" sldId="304"/>
            <ac:cxnSpMk id="20" creationId="{2D4D8B45-E503-98B9-3B75-3AEE5E4742EB}"/>
          </ac:cxnSpMkLst>
        </pc:cxnChg>
      </pc:sldChg>
      <pc:sldChg chg="modSp mod">
        <pc:chgData name="Marina Troyano Valero" userId="10a542c4-53c9-446a-9c21-53be8ff7c921" providerId="ADAL" clId="{C1D27A16-E6D7-4E1A-823B-C013E48EBE95}" dt="2023-09-14T09:24:45.795" v="352" actId="962"/>
        <pc:sldMkLst>
          <pc:docMk/>
          <pc:sldMk cId="486283592" sldId="305"/>
        </pc:sldMkLst>
        <pc:spChg chg="mod">
          <ac:chgData name="Marina Troyano Valero" userId="10a542c4-53c9-446a-9c21-53be8ff7c921" providerId="ADAL" clId="{C1D27A16-E6D7-4E1A-823B-C013E48EBE95}" dt="2023-09-14T09:23:05.645" v="255"/>
          <ac:spMkLst>
            <pc:docMk/>
            <pc:sldMk cId="486283592" sldId="305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4:37.186" v="350" actId="20577"/>
          <ac:spMkLst>
            <pc:docMk/>
            <pc:sldMk cId="486283592" sldId="305"/>
            <ac:spMk id="14" creationId="{97090F82-E010-DEBA-81AC-2B07EA9CD3F6}"/>
          </ac:spMkLst>
        </pc:spChg>
        <pc:grpChg chg="mod">
          <ac:chgData name="Marina Troyano Valero" userId="10a542c4-53c9-446a-9c21-53be8ff7c921" providerId="ADAL" clId="{C1D27A16-E6D7-4E1A-823B-C013E48EBE95}" dt="2023-09-14T09:24:45.795" v="352" actId="962"/>
          <ac:grpSpMkLst>
            <pc:docMk/>
            <pc:sldMk cId="486283592" sldId="305"/>
            <ac:grpSpMk id="15" creationId="{712ED02F-AD1A-D9BC-EEDA-6A8214E53EF8}"/>
          </ac:grpSpMkLst>
        </pc:grpChg>
      </pc:sldChg>
      <pc:sldChg chg="modSp mod">
        <pc:chgData name="Marina Troyano Valero" userId="10a542c4-53c9-446a-9c21-53be8ff7c921" providerId="ADAL" clId="{C1D27A16-E6D7-4E1A-823B-C013E48EBE95}" dt="2023-09-14T09:26:55.877" v="392"/>
        <pc:sldMkLst>
          <pc:docMk/>
          <pc:sldMk cId="2305827313" sldId="306"/>
        </pc:sldMkLst>
        <pc:spChg chg="mod">
          <ac:chgData name="Marina Troyano Valero" userId="10a542c4-53c9-446a-9c21-53be8ff7c921" providerId="ADAL" clId="{C1D27A16-E6D7-4E1A-823B-C013E48EBE95}" dt="2023-09-14T09:25:36.056" v="360"/>
          <ac:spMkLst>
            <pc:docMk/>
            <pc:sldMk cId="2305827313" sldId="306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6:37.533" v="387" actId="404"/>
          <ac:spMkLst>
            <pc:docMk/>
            <pc:sldMk cId="2305827313" sldId="306"/>
            <ac:spMk id="23" creationId="{6C6EF7C0-226C-D3A8-7444-0571D53BB97D}"/>
          </ac:spMkLst>
        </pc:spChg>
        <pc:spChg chg="mod">
          <ac:chgData name="Marina Troyano Valero" userId="10a542c4-53c9-446a-9c21-53be8ff7c921" providerId="ADAL" clId="{C1D27A16-E6D7-4E1A-823B-C013E48EBE95}" dt="2023-09-14T09:26:55.877" v="392"/>
          <ac:spMkLst>
            <pc:docMk/>
            <pc:sldMk cId="2305827313" sldId="306"/>
            <ac:spMk id="24" creationId="{95BED9D5-5938-E988-3E16-CDF66CACD00F}"/>
          </ac:spMkLst>
        </pc:spChg>
        <pc:spChg chg="mod">
          <ac:chgData name="Marina Troyano Valero" userId="10a542c4-53c9-446a-9c21-53be8ff7c921" providerId="ADAL" clId="{C1D27A16-E6D7-4E1A-823B-C013E48EBE95}" dt="2023-09-14T09:26:44.172" v="389"/>
          <ac:spMkLst>
            <pc:docMk/>
            <pc:sldMk cId="2305827313" sldId="306"/>
            <ac:spMk id="25" creationId="{F1FE17A4-46C6-2BF9-F7E7-838CC4357773}"/>
          </ac:spMkLst>
        </pc:spChg>
      </pc:sldChg>
      <pc:sldChg chg="modSp mod">
        <pc:chgData name="Marina Troyano Valero" userId="10a542c4-53c9-446a-9c21-53be8ff7c921" providerId="ADAL" clId="{C1D27A16-E6D7-4E1A-823B-C013E48EBE95}" dt="2023-09-14T09:29:47.863" v="507"/>
        <pc:sldMkLst>
          <pc:docMk/>
          <pc:sldMk cId="1312516806" sldId="307"/>
        </pc:sldMkLst>
        <pc:spChg chg="mod">
          <ac:chgData name="Marina Troyano Valero" userId="10a542c4-53c9-446a-9c21-53be8ff7c921" providerId="ADAL" clId="{C1D27A16-E6D7-4E1A-823B-C013E48EBE95}" dt="2023-09-14T09:27:45.380" v="398"/>
          <ac:spMkLst>
            <pc:docMk/>
            <pc:sldMk cId="1312516806" sldId="307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C1D27A16-E6D7-4E1A-823B-C013E48EBE95}" dt="2023-09-14T09:29:27.323" v="501" actId="20577"/>
          <ac:spMkLst>
            <pc:docMk/>
            <pc:sldMk cId="1312516806" sldId="307"/>
            <ac:spMk id="34" creationId="{CA23E445-0EFE-55A9-275C-53D024433592}"/>
          </ac:spMkLst>
        </pc:spChg>
        <pc:spChg chg="mod">
          <ac:chgData name="Marina Troyano Valero" userId="10a542c4-53c9-446a-9c21-53be8ff7c921" providerId="ADAL" clId="{C1D27A16-E6D7-4E1A-823B-C013E48EBE95}" dt="2023-09-14T09:29:32.409" v="503" actId="20577"/>
          <ac:spMkLst>
            <pc:docMk/>
            <pc:sldMk cId="1312516806" sldId="307"/>
            <ac:spMk id="36" creationId="{CC0ED620-CCD8-0316-74D9-727118A6371A}"/>
          </ac:spMkLst>
        </pc:spChg>
        <pc:spChg chg="mod">
          <ac:chgData name="Marina Troyano Valero" userId="10a542c4-53c9-446a-9c21-53be8ff7c921" providerId="ADAL" clId="{C1D27A16-E6D7-4E1A-823B-C013E48EBE95}" dt="2023-09-14T09:29:36.871" v="504"/>
          <ac:spMkLst>
            <pc:docMk/>
            <pc:sldMk cId="1312516806" sldId="307"/>
            <ac:spMk id="38" creationId="{4D234F00-B86A-EAC2-A6DA-C31D697F716A}"/>
          </ac:spMkLst>
        </pc:spChg>
        <pc:spChg chg="mod">
          <ac:chgData name="Marina Troyano Valero" userId="10a542c4-53c9-446a-9c21-53be8ff7c921" providerId="ADAL" clId="{C1D27A16-E6D7-4E1A-823B-C013E48EBE95}" dt="2023-09-14T09:29:43.440" v="506"/>
          <ac:spMkLst>
            <pc:docMk/>
            <pc:sldMk cId="1312516806" sldId="307"/>
            <ac:spMk id="40" creationId="{99890336-ADC5-BEC8-98B2-10A0464BED44}"/>
          </ac:spMkLst>
        </pc:spChg>
        <pc:spChg chg="mod">
          <ac:chgData name="Marina Troyano Valero" userId="10a542c4-53c9-446a-9c21-53be8ff7c921" providerId="ADAL" clId="{C1D27A16-E6D7-4E1A-823B-C013E48EBE95}" dt="2023-09-14T09:29:40.634" v="505"/>
          <ac:spMkLst>
            <pc:docMk/>
            <pc:sldMk cId="1312516806" sldId="307"/>
            <ac:spMk id="42" creationId="{B08BBC85-6722-838F-C5BE-B6A565F2AC73}"/>
          </ac:spMkLst>
        </pc:spChg>
        <pc:spChg chg="mod">
          <ac:chgData name="Marina Troyano Valero" userId="10a542c4-53c9-446a-9c21-53be8ff7c921" providerId="ADAL" clId="{C1D27A16-E6D7-4E1A-823B-C013E48EBE95}" dt="2023-09-14T09:29:47.863" v="507"/>
          <ac:spMkLst>
            <pc:docMk/>
            <pc:sldMk cId="1312516806" sldId="307"/>
            <ac:spMk id="44" creationId="{6E85E253-B2C9-4BC4-FDA8-A228225D400B}"/>
          </ac:spMkLst>
        </pc:spChg>
      </pc:sldChg>
    </pc:docChg>
  </pc:docChgLst>
  <pc:docChgLst>
    <pc:chgData name="Marina Troyano Valero" userId="10a542c4-53c9-446a-9c21-53be8ff7c921" providerId="ADAL" clId="{7878A4AE-BBBD-40B8-8EF5-8F0691D76DB8}"/>
    <pc:docChg chg="undo custSel modSld">
      <pc:chgData name="Marina Troyano Valero" userId="10a542c4-53c9-446a-9c21-53be8ff7c921" providerId="ADAL" clId="{7878A4AE-BBBD-40B8-8EF5-8F0691D76DB8}" dt="2024-02-16T08:06:57.299" v="1636"/>
      <pc:docMkLst>
        <pc:docMk/>
      </pc:docMkLst>
      <pc:sldChg chg="modSp mod">
        <pc:chgData name="Marina Troyano Valero" userId="10a542c4-53c9-446a-9c21-53be8ff7c921" providerId="ADAL" clId="{7878A4AE-BBBD-40B8-8EF5-8F0691D76DB8}" dt="2024-02-05T09:44:47.854" v="1298" actId="20577"/>
        <pc:sldMkLst>
          <pc:docMk/>
          <pc:sldMk cId="951068992" sldId="286"/>
        </pc:sldMkLst>
        <pc:spChg chg="mod">
          <ac:chgData name="Marina Troyano Valero" userId="10a542c4-53c9-446a-9c21-53be8ff7c921" providerId="ADAL" clId="{7878A4AE-BBBD-40B8-8EF5-8F0691D76DB8}" dt="2024-02-05T09:44:47.854" v="1298" actId="20577"/>
          <ac:spMkLst>
            <pc:docMk/>
            <pc:sldMk cId="951068992" sldId="286"/>
            <ac:spMk id="2" creationId="{1DA2DE52-9FFA-C200-8AF5-CB064A4F0444}"/>
          </ac:spMkLst>
        </pc:spChg>
        <pc:spChg chg="mod">
          <ac:chgData name="Marina Troyano Valero" userId="10a542c4-53c9-446a-9c21-53be8ff7c921" providerId="ADAL" clId="{7878A4AE-BBBD-40B8-8EF5-8F0691D76DB8}" dt="2024-01-17T13:04:21.785" v="228" actId="20577"/>
          <ac:spMkLst>
            <pc:docMk/>
            <pc:sldMk cId="951068992" sldId="286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7878A4AE-BBBD-40B8-8EF5-8F0691D76DB8}" dt="2024-01-17T12:47:56.611" v="5" actId="20577"/>
          <ac:spMkLst>
            <pc:docMk/>
            <pc:sldMk cId="951068992" sldId="286"/>
            <ac:spMk id="6" creationId="{0F82D75E-7181-A61A-9D7C-1018DF044F02}"/>
          </ac:spMkLst>
        </pc:spChg>
        <pc:spChg chg="mod">
          <ac:chgData name="Marina Troyano Valero" userId="10a542c4-53c9-446a-9c21-53be8ff7c921" providerId="ADAL" clId="{7878A4AE-BBBD-40B8-8EF5-8F0691D76DB8}" dt="2024-01-17T12:48:12.233" v="23" actId="20577"/>
          <ac:spMkLst>
            <pc:docMk/>
            <pc:sldMk cId="951068992" sldId="286"/>
            <ac:spMk id="10" creationId="{6C94DF94-3625-9430-ECF6-83DB0F19053B}"/>
          </ac:spMkLst>
        </pc:spChg>
        <pc:spChg chg="mod">
          <ac:chgData name="Marina Troyano Valero" userId="10a542c4-53c9-446a-9c21-53be8ff7c921" providerId="ADAL" clId="{7878A4AE-BBBD-40B8-8EF5-8F0691D76DB8}" dt="2024-01-17T12:48:00.545" v="10" actId="20577"/>
          <ac:spMkLst>
            <pc:docMk/>
            <pc:sldMk cId="951068992" sldId="286"/>
            <ac:spMk id="12" creationId="{5F249F8C-D9F6-9F13-DDAC-D278F1FC0FF5}"/>
          </ac:spMkLst>
        </pc:spChg>
        <pc:spChg chg="mod">
          <ac:chgData name="Marina Troyano Valero" userId="10a542c4-53c9-446a-9c21-53be8ff7c921" providerId="ADAL" clId="{7878A4AE-BBBD-40B8-8EF5-8F0691D76DB8}" dt="2024-01-17T12:48:07.700" v="18" actId="20577"/>
          <ac:spMkLst>
            <pc:docMk/>
            <pc:sldMk cId="951068992" sldId="286"/>
            <ac:spMk id="14" creationId="{B58F86D5-17C8-326D-E444-CB116C9E690C}"/>
          </ac:spMkLst>
        </pc:spChg>
        <pc:spChg chg="mod">
          <ac:chgData name="Marina Troyano Valero" userId="10a542c4-53c9-446a-9c21-53be8ff7c921" providerId="ADAL" clId="{7878A4AE-BBBD-40B8-8EF5-8F0691D76DB8}" dt="2024-01-17T12:48:15.433" v="26" actId="20577"/>
          <ac:spMkLst>
            <pc:docMk/>
            <pc:sldMk cId="951068992" sldId="286"/>
            <ac:spMk id="16" creationId="{0E2CD394-BEF7-7AFF-560C-A6897A2AC8CF}"/>
          </ac:spMkLst>
        </pc:spChg>
        <pc:spChg chg="mod">
          <ac:chgData name="Marina Troyano Valero" userId="10a542c4-53c9-446a-9c21-53be8ff7c921" providerId="ADAL" clId="{7878A4AE-BBBD-40B8-8EF5-8F0691D76DB8}" dt="2024-01-17T12:48:03.945" v="15" actId="20577"/>
          <ac:spMkLst>
            <pc:docMk/>
            <pc:sldMk cId="951068992" sldId="286"/>
            <ac:spMk id="18" creationId="{71B6FA2A-BD69-2415-0670-FE07769F9D75}"/>
          </ac:spMkLst>
        </pc:spChg>
        <pc:spChg chg="mod">
          <ac:chgData name="Marina Troyano Valero" userId="10a542c4-53c9-446a-9c21-53be8ff7c921" providerId="ADAL" clId="{7878A4AE-BBBD-40B8-8EF5-8F0691D76DB8}" dt="2024-01-17T12:48:24.267" v="41" actId="20577"/>
          <ac:spMkLst>
            <pc:docMk/>
            <pc:sldMk cId="951068992" sldId="286"/>
            <ac:spMk id="22" creationId="{590A20A0-4E41-78B0-12A5-222E1DA20230}"/>
          </ac:spMkLst>
        </pc:spChg>
      </pc:sldChg>
      <pc:sldChg chg="modSp mod">
        <pc:chgData name="Marina Troyano Valero" userId="10a542c4-53c9-446a-9c21-53be8ff7c921" providerId="ADAL" clId="{7878A4AE-BBBD-40B8-8EF5-8F0691D76DB8}" dt="2024-02-13T11:56:56.088" v="1299" actId="207"/>
        <pc:sldMkLst>
          <pc:docMk/>
          <pc:sldMk cId="134841024" sldId="288"/>
        </pc:sldMkLst>
        <pc:spChg chg="mod">
          <ac:chgData name="Marina Troyano Valero" userId="10a542c4-53c9-446a-9c21-53be8ff7c921" providerId="ADAL" clId="{7878A4AE-BBBD-40B8-8EF5-8F0691D76DB8}" dt="2024-02-13T11:56:56.088" v="1299" actId="207"/>
          <ac:spMkLst>
            <pc:docMk/>
            <pc:sldMk cId="134841024" sldId="288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7878A4AE-BBBD-40B8-8EF5-8F0691D76DB8}" dt="2024-02-13T11:57:33.245" v="1300" actId="404"/>
        <pc:sldMkLst>
          <pc:docMk/>
          <pc:sldMk cId="268686658" sldId="289"/>
        </pc:sldMkLst>
        <pc:spChg chg="mod">
          <ac:chgData name="Marina Troyano Valero" userId="10a542c4-53c9-446a-9c21-53be8ff7c921" providerId="ADAL" clId="{7878A4AE-BBBD-40B8-8EF5-8F0691D76DB8}" dt="2024-02-13T11:57:33.245" v="1300" actId="404"/>
          <ac:spMkLst>
            <pc:docMk/>
            <pc:sldMk cId="268686658" sldId="289"/>
            <ac:spMk id="2" creationId="{00000000-0000-0000-0000-000000000000}"/>
          </ac:spMkLst>
        </pc:spChg>
      </pc:sldChg>
      <pc:sldChg chg="addSp delSp modSp mod">
        <pc:chgData name="Marina Troyano Valero" userId="10a542c4-53c9-446a-9c21-53be8ff7c921" providerId="ADAL" clId="{7878A4AE-BBBD-40B8-8EF5-8F0691D76DB8}" dt="2024-01-17T13:02:55.787" v="226" actId="1036"/>
        <pc:sldMkLst>
          <pc:docMk/>
          <pc:sldMk cId="2543659671" sldId="291"/>
        </pc:sldMkLst>
        <pc:spChg chg="mod">
          <ac:chgData name="Marina Troyano Valero" userId="10a542c4-53c9-446a-9c21-53be8ff7c921" providerId="ADAL" clId="{7878A4AE-BBBD-40B8-8EF5-8F0691D76DB8}" dt="2024-01-17T12:57:08.541" v="213" actId="20577"/>
          <ac:spMkLst>
            <pc:docMk/>
            <pc:sldMk cId="2543659671" sldId="291"/>
            <ac:spMk id="3" creationId="{2223B07A-37CC-7424-8F6F-B5B992199816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4" creationId="{917CC17C-AB78-43FD-A7BE-B77A556E2CAC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5" creationId="{3C474AA1-7875-BE2A-1B73-A83C66B876A1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6" creationId="{F2706B6D-0B0D-D3B1-6D72-E60FC9A5B2F2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7" creationId="{CAB2149E-0597-961C-B611-9ECAF773A82F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8" creationId="{4AF4F9E1-788C-7708-5EC8-F1164CA8FB60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9" creationId="{69F3D4B5-7D2D-C991-BBDD-02CB30B9B59D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0" creationId="{EE256C7E-989B-25F4-1396-4F0C62A7579E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1" creationId="{097FD2E2-B09B-347A-5A3A-314E2FDD4B37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2" creationId="{FF1A2296-2EF8-B89E-6496-FDB27F068ABA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3" creationId="{D854C3EB-FA52-67CB-62B2-4F60AAD85BE4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4" creationId="{9B20D5C6-CCF3-0E89-A6B8-F013108B67F3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5" creationId="{6AAA585A-BD3C-9524-F415-9D5DE40FF6AE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6" creationId="{C9C9F8B4-EB22-66A3-04AC-EFA5C24FC9FA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7" creationId="{A1C3E88B-F6DE-811D-E279-E0A314A1C667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8" creationId="{7842FF98-049A-E99C-E31C-3331C6F0D1A8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19" creationId="{D5B4C9AA-2860-5C0E-A8D5-C4D4C5700D13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20" creationId="{A32AE56A-4530-E8DC-D52D-6AD77C3F6B60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21" creationId="{7F302B3C-BC29-F261-8B70-3AEE9561A870}"/>
          </ac:spMkLst>
        </pc:spChg>
        <pc:spChg chg="add del mod">
          <ac:chgData name="Marina Troyano Valero" userId="10a542c4-53c9-446a-9c21-53be8ff7c921" providerId="ADAL" clId="{7878A4AE-BBBD-40B8-8EF5-8F0691D76DB8}" dt="2024-01-17T12:54:56.374" v="44"/>
          <ac:spMkLst>
            <pc:docMk/>
            <pc:sldMk cId="2543659671" sldId="291"/>
            <ac:spMk id="22" creationId="{0120C8BB-E2C8-7574-C8BD-F22FA5AA0583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3" creationId="{8475E903-D916-D9F0-5FA1-6572D0C22DDC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4" creationId="{A02BE710-65B8-4F18-FCAF-A19D01D57422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5" creationId="{E5884113-93D7-1A83-3238-390C28D2A445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6" creationId="{CF29652F-C99A-9AFA-A04E-8D82AFEEAF19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7" creationId="{2FBFCB60-925E-1955-5144-1D4316CFAEFC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8" creationId="{B542C3FF-DC3E-D96A-9402-1BD6DBE05664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29" creationId="{5C771365-1B12-4C26-3A84-8974326B888D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0" creationId="{7F5204C0-551A-44BD-7BFF-5ABA2B532EB0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1" creationId="{308AE543-65C2-7EAD-EF15-567ED4C5EE8F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2" creationId="{FB4EF6F0-F50C-ADDA-F08F-697C8B0624C0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3" creationId="{2DDFC139-C388-F0D8-6EBC-66217BFB8B30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4" creationId="{7FD6D9D1-F37F-60A5-4226-C2ABB2192777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5" creationId="{8306518C-4204-B500-F6BD-A3D459333AEA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6" creationId="{575A341A-3AB8-B08B-A01C-29720B463599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7" creationId="{8C09F790-7663-7108-72A2-E4EA454EB3CF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8" creationId="{E1B47403-5948-942F-BC34-EF23781B46DD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39" creationId="{D5EB283D-BE68-0E5B-6930-BCCAF75F8042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40" creationId="{E7BB18CD-927B-5644-1E70-8EEFFCCCA2A6}"/>
          </ac:spMkLst>
        </pc:spChg>
        <pc:spChg chg="add mod">
          <ac:chgData name="Marina Troyano Valero" userId="10a542c4-53c9-446a-9c21-53be8ff7c921" providerId="ADAL" clId="{7878A4AE-BBBD-40B8-8EF5-8F0691D76DB8}" dt="2024-01-17T12:55:04.498" v="47" actId="1035"/>
          <ac:spMkLst>
            <pc:docMk/>
            <pc:sldMk cId="2543659671" sldId="291"/>
            <ac:spMk id="41" creationId="{72F95835-9B35-FE3F-9F5D-DC42374FE581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58" creationId="{23802D5F-9383-4FA1-F776-AA582A7349CF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0" creationId="{4E0E59CB-E593-2EBA-355B-120BACB1ADB9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5" creationId="{C92EB71E-9F33-6909-7494-C5155A21E311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6" creationId="{40813E36-32AB-8CF1-0F0D-EB45CAD059ED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7" creationId="{B690BADA-2597-3147-24F0-4B34B079CE2E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8" creationId="{E171256D-DDFF-80BF-B4DD-2FE16D44465E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69" creationId="{208A8979-41BB-7308-3E58-EAF884B5A4D6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77" creationId="{59BD34F1-56F1-5DA6-77D1-DA76A344CE36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78" creationId="{F9FEFB7D-572E-E3C2-2D8A-C57D2FAE5ABB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83" creationId="{7E24E628-0CF9-2148-BC0E-837B422DA9D0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84" creationId="{90BC23E1-EE13-37CC-DFC6-F595BEFCA527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89" creationId="{F31E1D08-BDE8-3469-E8AC-FF1DAF4C8E9D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91" creationId="{B4EB1C4D-B818-D44F-0A81-AD8878A8F39A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94" creationId="{3069EFB6-D388-F27F-A97E-FA701EE6B55A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96" creationId="{A1F8940B-F33C-4BE8-AD74-2281CC326326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101" creationId="{041AA5FF-2274-894C-7654-A05C5AB50079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102" creationId="{6A887BA5-055D-DCDD-7685-F1F97AD037A6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107" creationId="{A0BD10F4-F820-AC7E-7395-B8E96F76D842}"/>
          </ac:spMkLst>
        </pc:spChg>
        <pc:spChg chg="del">
          <ac:chgData name="Marina Troyano Valero" userId="10a542c4-53c9-446a-9c21-53be8ff7c921" providerId="ADAL" clId="{7878A4AE-BBBD-40B8-8EF5-8F0691D76DB8}" dt="2024-01-17T12:54:47.160" v="42" actId="478"/>
          <ac:spMkLst>
            <pc:docMk/>
            <pc:sldMk cId="2543659671" sldId="291"/>
            <ac:spMk id="108" creationId="{F262256E-1C79-9404-8558-C6BA598F66D4}"/>
          </ac:spMkLst>
        </pc:spChg>
        <pc:picChg chg="add mod">
          <ac:chgData name="Marina Troyano Valero" userId="10a542c4-53c9-446a-9c21-53be8ff7c921" providerId="ADAL" clId="{7878A4AE-BBBD-40B8-8EF5-8F0691D76DB8}" dt="2024-01-17T13:02:55.787" v="226" actId="1036"/>
          <ac:picMkLst>
            <pc:docMk/>
            <pc:sldMk cId="2543659671" sldId="291"/>
            <ac:picMk id="42" creationId="{7C7AD007-7E2D-386C-E71A-437793C36B3C}"/>
          </ac:picMkLst>
        </pc:picChg>
        <pc:picChg chg="add mod">
          <ac:chgData name="Marina Troyano Valero" userId="10a542c4-53c9-446a-9c21-53be8ff7c921" providerId="ADAL" clId="{7878A4AE-BBBD-40B8-8EF5-8F0691D76DB8}" dt="2024-01-17T13:02:55.787" v="226" actId="1036"/>
          <ac:picMkLst>
            <pc:docMk/>
            <pc:sldMk cId="2543659671" sldId="291"/>
            <ac:picMk id="43" creationId="{2E25C5EF-6381-9B86-CE08-0AE62AF829B7}"/>
          </ac:picMkLst>
        </pc:picChg>
        <pc:picChg chg="mod">
          <ac:chgData name="Marina Troyano Valero" userId="10a542c4-53c9-446a-9c21-53be8ff7c921" providerId="ADAL" clId="{7878A4AE-BBBD-40B8-8EF5-8F0691D76DB8}" dt="2024-01-17T12:55:10.335" v="51" actId="962"/>
          <ac:picMkLst>
            <pc:docMk/>
            <pc:sldMk cId="2543659671" sldId="291"/>
            <ac:picMk id="62" creationId="{7C8778B5-924D-6D51-179A-BB31AF49FE23}"/>
          </ac:picMkLst>
        </pc:picChg>
        <pc:picChg chg="mod">
          <ac:chgData name="Marina Troyano Valero" userId="10a542c4-53c9-446a-9c21-53be8ff7c921" providerId="ADAL" clId="{7878A4AE-BBBD-40B8-8EF5-8F0691D76DB8}" dt="2024-01-17T12:55:25.990" v="63" actId="962"/>
          <ac:picMkLst>
            <pc:docMk/>
            <pc:sldMk cId="2543659671" sldId="291"/>
            <ac:picMk id="64" creationId="{C20A3A87-76EF-1EC3-7676-C39D984DDC4D}"/>
          </ac:picMkLst>
        </pc:picChg>
        <pc:picChg chg="mod">
          <ac:chgData name="Marina Troyano Valero" userId="10a542c4-53c9-446a-9c21-53be8ff7c921" providerId="ADAL" clId="{7878A4AE-BBBD-40B8-8EF5-8F0691D76DB8}" dt="2024-01-17T12:55:22.554" v="59" actId="962"/>
          <ac:picMkLst>
            <pc:docMk/>
            <pc:sldMk cId="2543659671" sldId="291"/>
            <ac:picMk id="70" creationId="{753A3E56-C1B1-0706-B4A4-7BA78B5D8735}"/>
          </ac:picMkLst>
        </pc:picChg>
        <pc:picChg chg="mod">
          <ac:chgData name="Marina Troyano Valero" userId="10a542c4-53c9-446a-9c21-53be8ff7c921" providerId="ADAL" clId="{7878A4AE-BBBD-40B8-8EF5-8F0691D76DB8}" dt="2024-01-17T12:55:30.314" v="67" actId="962"/>
          <ac:picMkLst>
            <pc:docMk/>
            <pc:sldMk cId="2543659671" sldId="291"/>
            <ac:picMk id="71" creationId="{C4D87BBB-F39B-3898-3158-4AE41F137C78}"/>
          </ac:picMkLst>
        </pc:picChg>
        <pc:picChg chg="mod">
          <ac:chgData name="Marina Troyano Valero" userId="10a542c4-53c9-446a-9c21-53be8ff7c921" providerId="ADAL" clId="{7878A4AE-BBBD-40B8-8EF5-8F0691D76DB8}" dt="2024-01-17T12:55:37.013" v="75" actId="962"/>
          <ac:picMkLst>
            <pc:docMk/>
            <pc:sldMk cId="2543659671" sldId="291"/>
            <ac:picMk id="72" creationId="{3A884713-01BA-3745-A122-17D5E052ACF7}"/>
          </ac:picMkLst>
        </pc:picChg>
        <pc:picChg chg="mod">
          <ac:chgData name="Marina Troyano Valero" userId="10a542c4-53c9-446a-9c21-53be8ff7c921" providerId="ADAL" clId="{7878A4AE-BBBD-40B8-8EF5-8F0691D76DB8}" dt="2024-01-17T12:55:43.391" v="83" actId="962"/>
          <ac:picMkLst>
            <pc:docMk/>
            <pc:sldMk cId="2543659671" sldId="291"/>
            <ac:picMk id="73" creationId="{BF8C91A4-4B40-685D-0369-B2502BCE0E79}"/>
          </ac:picMkLst>
        </pc:picChg>
        <pc:picChg chg="del mod">
          <ac:chgData name="Marina Troyano Valero" userId="10a542c4-53c9-446a-9c21-53be8ff7c921" providerId="ADAL" clId="{7878A4AE-BBBD-40B8-8EF5-8F0691D76DB8}" dt="2024-01-17T13:02:43.254" v="219" actId="478"/>
          <ac:picMkLst>
            <pc:docMk/>
            <pc:sldMk cId="2543659671" sldId="291"/>
            <ac:picMk id="79" creationId="{5D02CCFB-952F-C759-F1C5-196121B9E065}"/>
          </ac:picMkLst>
        </pc:picChg>
        <pc:picChg chg="del mod">
          <ac:chgData name="Marina Troyano Valero" userId="10a542c4-53c9-446a-9c21-53be8ff7c921" providerId="ADAL" clId="{7878A4AE-BBBD-40B8-8EF5-8F0691D76DB8}" dt="2024-01-17T13:02:47.561" v="222" actId="478"/>
          <ac:picMkLst>
            <pc:docMk/>
            <pc:sldMk cId="2543659671" sldId="291"/>
            <ac:picMk id="85" creationId="{6F98E307-AAE3-09A3-3465-3263C9D4176B}"/>
          </ac:picMkLst>
        </pc:picChg>
        <pc:picChg chg="mod">
          <ac:chgData name="Marina Troyano Valero" userId="10a542c4-53c9-446a-9c21-53be8ff7c921" providerId="ADAL" clId="{7878A4AE-BBBD-40B8-8EF5-8F0691D76DB8}" dt="2024-01-17T12:56:30.146" v="147" actId="962"/>
          <ac:picMkLst>
            <pc:docMk/>
            <pc:sldMk cId="2543659671" sldId="291"/>
            <ac:picMk id="90" creationId="{7F74616B-85B5-6C9A-50D7-5C63ED864E5B}"/>
          </ac:picMkLst>
        </pc:picChg>
        <pc:picChg chg="mod">
          <ac:chgData name="Marina Troyano Valero" userId="10a542c4-53c9-446a-9c21-53be8ff7c921" providerId="ADAL" clId="{7878A4AE-BBBD-40B8-8EF5-8F0691D76DB8}" dt="2024-01-17T12:56:42.122" v="175" actId="962"/>
          <ac:picMkLst>
            <pc:docMk/>
            <pc:sldMk cId="2543659671" sldId="291"/>
            <ac:picMk id="97" creationId="{D7AEA65A-2FDF-8F4F-6C17-353AE9AA024C}"/>
          </ac:picMkLst>
        </pc:picChg>
        <pc:picChg chg="mod">
          <ac:chgData name="Marina Troyano Valero" userId="10a542c4-53c9-446a-9c21-53be8ff7c921" providerId="ADAL" clId="{7878A4AE-BBBD-40B8-8EF5-8F0691D76DB8}" dt="2024-01-17T12:56:49.513" v="195" actId="962"/>
          <ac:picMkLst>
            <pc:docMk/>
            <pc:sldMk cId="2543659671" sldId="291"/>
            <ac:picMk id="103" creationId="{7CD91006-5B2A-4E23-F1D3-9248C0948BCB}"/>
          </ac:picMkLst>
        </pc:picChg>
        <pc:picChg chg="mod">
          <ac:chgData name="Marina Troyano Valero" userId="10a542c4-53c9-446a-9c21-53be8ff7c921" providerId="ADAL" clId="{7878A4AE-BBBD-40B8-8EF5-8F0691D76DB8}" dt="2024-01-17T12:56:55.527" v="211" actId="962"/>
          <ac:picMkLst>
            <pc:docMk/>
            <pc:sldMk cId="2543659671" sldId="291"/>
            <ac:picMk id="109" creationId="{DBAA7D3F-1E55-7C19-322F-21045F75EDFE}"/>
          </ac:picMkLst>
        </pc:picChg>
      </pc:sldChg>
      <pc:sldChg chg="modSp mod">
        <pc:chgData name="Marina Troyano Valero" userId="10a542c4-53c9-446a-9c21-53be8ff7c921" providerId="ADAL" clId="{7878A4AE-BBBD-40B8-8EF5-8F0691D76DB8}" dt="2024-02-13T12:31:18.257" v="1344" actId="20577"/>
        <pc:sldMkLst>
          <pc:docMk/>
          <pc:sldMk cId="1308588992" sldId="292"/>
        </pc:sldMkLst>
        <pc:spChg chg="mod">
          <ac:chgData name="Marina Troyano Valero" userId="10a542c4-53c9-446a-9c21-53be8ff7c921" providerId="ADAL" clId="{7878A4AE-BBBD-40B8-8EF5-8F0691D76DB8}" dt="2024-02-13T12:31:18.257" v="1344" actId="20577"/>
          <ac:spMkLst>
            <pc:docMk/>
            <pc:sldMk cId="1308588992" sldId="292"/>
            <ac:spMk id="2" creationId="{F009A28B-94CF-2E31-7E6D-29CB6293603A}"/>
          </ac:spMkLst>
        </pc:spChg>
        <pc:spChg chg="mod">
          <ac:chgData name="Marina Troyano Valero" userId="10a542c4-53c9-446a-9c21-53be8ff7c921" providerId="ADAL" clId="{7878A4AE-BBBD-40B8-8EF5-8F0691D76DB8}" dt="2024-01-17T13:05:59.048" v="234" actId="20577"/>
          <ac:spMkLst>
            <pc:docMk/>
            <pc:sldMk cId="1308588992" sldId="292"/>
            <ac:spMk id="3" creationId="{2223B07A-37CC-7424-8F6F-B5B992199816}"/>
          </ac:spMkLst>
        </pc:spChg>
      </pc:sldChg>
      <pc:sldChg chg="addSp delSp modSp mod">
        <pc:chgData name="Marina Troyano Valero" userId="10a542c4-53c9-446a-9c21-53be8ff7c921" providerId="ADAL" clId="{7878A4AE-BBBD-40B8-8EF5-8F0691D76DB8}" dt="2024-02-13T11:58:52.677" v="1309" actId="404"/>
        <pc:sldMkLst>
          <pc:docMk/>
          <pc:sldMk cId="1498511379" sldId="293"/>
        </pc:sldMkLst>
        <pc:spChg chg="mod">
          <ac:chgData name="Marina Troyano Valero" userId="10a542c4-53c9-446a-9c21-53be8ff7c921" providerId="ADAL" clId="{7878A4AE-BBBD-40B8-8EF5-8F0691D76DB8}" dt="2024-01-17T13:17:18.290" v="274" actId="20577"/>
          <ac:spMkLst>
            <pc:docMk/>
            <pc:sldMk cId="1498511379" sldId="293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7878A4AE-BBBD-40B8-8EF5-8F0691D76DB8}" dt="2024-02-13T11:58:52.677" v="1309" actId="404"/>
          <ac:spMkLst>
            <pc:docMk/>
            <pc:sldMk cId="1498511379" sldId="293"/>
            <ac:spMk id="7" creationId="{F4BEA866-C6BF-488D-C071-C0DF37BD1DD2}"/>
          </ac:spMkLst>
        </pc:spChg>
        <pc:spChg chg="add mod">
          <ac:chgData name="Marina Troyano Valero" userId="10a542c4-53c9-446a-9c21-53be8ff7c921" providerId="ADAL" clId="{7878A4AE-BBBD-40B8-8EF5-8F0691D76DB8}" dt="2024-02-13T11:58:44.610" v="1307" actId="404"/>
          <ac:spMkLst>
            <pc:docMk/>
            <pc:sldMk cId="1498511379" sldId="293"/>
            <ac:spMk id="8" creationId="{6144D08C-C9F2-9C6C-369E-E22B50F4ACFA}"/>
          </ac:spMkLst>
        </pc:spChg>
        <pc:spChg chg="add mod">
          <ac:chgData name="Marina Troyano Valero" userId="10a542c4-53c9-446a-9c21-53be8ff7c921" providerId="ADAL" clId="{7878A4AE-BBBD-40B8-8EF5-8F0691D76DB8}" dt="2024-02-13T11:58:40.211" v="1306" actId="404"/>
          <ac:spMkLst>
            <pc:docMk/>
            <pc:sldMk cId="1498511379" sldId="293"/>
            <ac:spMk id="9" creationId="{518CEF3F-F904-8B24-56B8-092A6E8DC470}"/>
          </ac:spMkLst>
        </pc:spChg>
        <pc:spChg chg="mod">
          <ac:chgData name="Marina Troyano Valero" userId="10a542c4-53c9-446a-9c21-53be8ff7c921" providerId="ADAL" clId="{7878A4AE-BBBD-40B8-8EF5-8F0691D76DB8}" dt="2024-02-13T11:58:25.014" v="1301" actId="207"/>
          <ac:spMkLst>
            <pc:docMk/>
            <pc:sldMk cId="1498511379" sldId="293"/>
            <ac:spMk id="24" creationId="{160DDABC-4037-335E-5E3D-3A6DD25CE06A}"/>
          </ac:spMkLst>
        </pc:spChg>
        <pc:spChg chg="mod">
          <ac:chgData name="Marina Troyano Valero" userId="10a542c4-53c9-446a-9c21-53be8ff7c921" providerId="ADAL" clId="{7878A4AE-BBBD-40B8-8EF5-8F0691D76DB8}" dt="2024-02-13T11:58:25.014" v="1301" actId="207"/>
          <ac:spMkLst>
            <pc:docMk/>
            <pc:sldMk cId="1498511379" sldId="293"/>
            <ac:spMk id="27" creationId="{17B38673-783F-31AC-028C-6DEBE2D65852}"/>
          </ac:spMkLst>
        </pc:spChg>
        <pc:spChg chg="mod">
          <ac:chgData name="Marina Troyano Valero" userId="10a542c4-53c9-446a-9c21-53be8ff7c921" providerId="ADAL" clId="{7878A4AE-BBBD-40B8-8EF5-8F0691D76DB8}" dt="2024-02-13T11:58:25.014" v="1301" actId="207"/>
          <ac:spMkLst>
            <pc:docMk/>
            <pc:sldMk cId="1498511379" sldId="293"/>
            <ac:spMk id="30" creationId="{FBD92A5A-2566-878D-B2D0-872DAD88B747}"/>
          </ac:spMkLst>
        </pc:spChg>
        <pc:spChg chg="mod">
          <ac:chgData name="Marina Troyano Valero" userId="10a542c4-53c9-446a-9c21-53be8ff7c921" providerId="ADAL" clId="{7878A4AE-BBBD-40B8-8EF5-8F0691D76DB8}" dt="2024-02-13T11:58:25.014" v="1301" actId="207"/>
          <ac:spMkLst>
            <pc:docMk/>
            <pc:sldMk cId="1498511379" sldId="293"/>
            <ac:spMk id="33" creationId="{98ECC23C-56A5-1DA3-DDDC-765DCA8AD777}"/>
          </ac:spMkLst>
        </pc:spChg>
        <pc:grpChg chg="mod">
          <ac:chgData name="Marina Troyano Valero" userId="10a542c4-53c9-446a-9c21-53be8ff7c921" providerId="ADAL" clId="{7878A4AE-BBBD-40B8-8EF5-8F0691D76DB8}" dt="2024-02-13T11:58:25.014" v="1301" actId="207"/>
          <ac:grpSpMkLst>
            <pc:docMk/>
            <pc:sldMk cId="1498511379" sldId="293"/>
            <ac:grpSpMk id="23" creationId="{ED680551-4C20-FB91-D44A-7D345E1C2311}"/>
          </ac:grpSpMkLst>
        </pc:grpChg>
        <pc:grpChg chg="mod">
          <ac:chgData name="Marina Troyano Valero" userId="10a542c4-53c9-446a-9c21-53be8ff7c921" providerId="ADAL" clId="{7878A4AE-BBBD-40B8-8EF5-8F0691D76DB8}" dt="2024-02-13T11:58:25.014" v="1301" actId="207"/>
          <ac:grpSpMkLst>
            <pc:docMk/>
            <pc:sldMk cId="1498511379" sldId="293"/>
            <ac:grpSpMk id="26" creationId="{17A24A36-B9FE-7267-44EE-54BA564719C5}"/>
          </ac:grpSpMkLst>
        </pc:grpChg>
        <pc:grpChg chg="mod">
          <ac:chgData name="Marina Troyano Valero" userId="10a542c4-53c9-446a-9c21-53be8ff7c921" providerId="ADAL" clId="{7878A4AE-BBBD-40B8-8EF5-8F0691D76DB8}" dt="2024-02-13T11:58:25.014" v="1301" actId="207"/>
          <ac:grpSpMkLst>
            <pc:docMk/>
            <pc:sldMk cId="1498511379" sldId="293"/>
            <ac:grpSpMk id="29" creationId="{DEFBACF0-ED21-25D4-76C2-E63B8B800EC2}"/>
          </ac:grpSpMkLst>
        </pc:grpChg>
        <pc:grpChg chg="mod">
          <ac:chgData name="Marina Troyano Valero" userId="10a542c4-53c9-446a-9c21-53be8ff7c921" providerId="ADAL" clId="{7878A4AE-BBBD-40B8-8EF5-8F0691D76DB8}" dt="2024-02-13T11:58:25.014" v="1301" actId="207"/>
          <ac:grpSpMkLst>
            <pc:docMk/>
            <pc:sldMk cId="1498511379" sldId="293"/>
            <ac:grpSpMk id="32" creationId="{4E3F4751-8F46-1DAA-39C9-48EFD8F63F49}"/>
          </ac:grpSpMkLst>
        </pc:grpChg>
        <pc:grpChg chg="del mod">
          <ac:chgData name="Marina Troyano Valero" userId="10a542c4-53c9-446a-9c21-53be8ff7c921" providerId="ADAL" clId="{7878A4AE-BBBD-40B8-8EF5-8F0691D76DB8}" dt="2024-01-17T13:14:15.929" v="267" actId="478"/>
          <ac:grpSpMkLst>
            <pc:docMk/>
            <pc:sldMk cId="1498511379" sldId="293"/>
            <ac:grpSpMk id="35" creationId="{EDE2C615-BA1D-8FCA-97C6-3003F6FCAD11}"/>
          </ac:grpSpMkLst>
        </pc:grpChg>
        <pc:picChg chg="mod">
          <ac:chgData name="Marina Troyano Valero" userId="10a542c4-53c9-446a-9c21-53be8ff7c921" providerId="ADAL" clId="{7878A4AE-BBBD-40B8-8EF5-8F0691D76DB8}" dt="2024-02-13T11:58:25.014" v="1301" actId="207"/>
          <ac:picMkLst>
            <pc:docMk/>
            <pc:sldMk cId="1498511379" sldId="293"/>
            <ac:picMk id="25" creationId="{00EC12AC-40C4-D0F1-11D1-7DFF515299CE}"/>
          </ac:picMkLst>
        </pc:picChg>
        <pc:picChg chg="mod">
          <ac:chgData name="Marina Troyano Valero" userId="10a542c4-53c9-446a-9c21-53be8ff7c921" providerId="ADAL" clId="{7878A4AE-BBBD-40B8-8EF5-8F0691D76DB8}" dt="2024-02-13T11:58:25.014" v="1301" actId="207"/>
          <ac:picMkLst>
            <pc:docMk/>
            <pc:sldMk cId="1498511379" sldId="293"/>
            <ac:picMk id="28" creationId="{3B22DED0-9E38-FB2B-952A-47CD3A907658}"/>
          </ac:picMkLst>
        </pc:picChg>
        <pc:picChg chg="mod">
          <ac:chgData name="Marina Troyano Valero" userId="10a542c4-53c9-446a-9c21-53be8ff7c921" providerId="ADAL" clId="{7878A4AE-BBBD-40B8-8EF5-8F0691D76DB8}" dt="2024-02-13T11:58:25.014" v="1301" actId="207"/>
          <ac:picMkLst>
            <pc:docMk/>
            <pc:sldMk cId="1498511379" sldId="293"/>
            <ac:picMk id="31" creationId="{DFAA7038-A60F-F7DD-2D74-1C4CEC894C31}"/>
          </ac:picMkLst>
        </pc:picChg>
        <pc:picChg chg="mod">
          <ac:chgData name="Marina Troyano Valero" userId="10a542c4-53c9-446a-9c21-53be8ff7c921" providerId="ADAL" clId="{7878A4AE-BBBD-40B8-8EF5-8F0691D76DB8}" dt="2024-02-13T11:58:25.014" v="1301" actId="207"/>
          <ac:picMkLst>
            <pc:docMk/>
            <pc:sldMk cId="1498511379" sldId="293"/>
            <ac:picMk id="34" creationId="{E8C5A8DD-06F0-5F18-A253-1C2EA90FE8BA}"/>
          </ac:picMkLst>
        </pc:picChg>
      </pc:sldChg>
      <pc:sldChg chg="addSp delSp modSp mod">
        <pc:chgData name="Marina Troyano Valero" userId="10a542c4-53c9-446a-9c21-53be8ff7c921" providerId="ADAL" clId="{7878A4AE-BBBD-40B8-8EF5-8F0691D76DB8}" dt="2024-01-17T13:25:31.227" v="278" actId="478"/>
        <pc:sldMkLst>
          <pc:docMk/>
          <pc:sldMk cId="3212535731" sldId="294"/>
        </pc:sldMkLst>
        <pc:picChg chg="add mod">
          <ac:chgData name="Marina Troyano Valero" userId="10a542c4-53c9-446a-9c21-53be8ff7c921" providerId="ADAL" clId="{7878A4AE-BBBD-40B8-8EF5-8F0691D76DB8}" dt="2024-01-17T13:25:29.967" v="277" actId="14100"/>
          <ac:picMkLst>
            <pc:docMk/>
            <pc:sldMk cId="3212535731" sldId="294"/>
            <ac:picMk id="2" creationId="{6A0D964B-4F13-0AA0-8FF6-2B4149906814}"/>
          </ac:picMkLst>
        </pc:picChg>
        <pc:picChg chg="del">
          <ac:chgData name="Marina Troyano Valero" userId="10a542c4-53c9-446a-9c21-53be8ff7c921" providerId="ADAL" clId="{7878A4AE-BBBD-40B8-8EF5-8F0691D76DB8}" dt="2024-01-17T13:25:31.227" v="278" actId="478"/>
          <ac:picMkLst>
            <pc:docMk/>
            <pc:sldMk cId="3212535731" sldId="294"/>
            <ac:picMk id="4" creationId="{D5F53856-7314-78BA-1CB1-025B08DECE0B}"/>
          </ac:picMkLst>
        </pc:picChg>
      </pc:sldChg>
      <pc:sldChg chg="addSp delSp modSp mod">
        <pc:chgData name="Marina Troyano Valero" userId="10a542c4-53c9-446a-9c21-53be8ff7c921" providerId="ADAL" clId="{7878A4AE-BBBD-40B8-8EF5-8F0691D76DB8}" dt="2024-02-13T12:00:00.112" v="1332" actId="404"/>
        <pc:sldMkLst>
          <pc:docMk/>
          <pc:sldMk cId="2810302306" sldId="295"/>
        </pc:sldMkLst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" creationId="{1FF33996-E319-8744-B6A6-F98166A136BE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4" creationId="{9A08BFBF-3184-821F-8F8F-93290942C4CB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" creationId="{34902D83-10D4-B8D5-13A9-5BA511D1E4BD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3" creationId="{9DDA249C-FB1C-02E6-1171-941BD34169CD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4" creationId="{099A5C83-29AC-2DDC-7913-0F4E1A6CD8C8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5" creationId="{7770CFC8-4B77-483A-342D-2D787461D1AB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6" creationId="{E4F8FBFA-3454-AC3F-B740-140F516BBF31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7" creationId="{0D1A1C24-4F4A-B673-6420-31F4BDC6E56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18" creationId="{2637FB99-CA1E-F950-B886-90F2F9A851A7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0" creationId="{D186342E-B05A-5C76-339A-3CB6BD8ADDA7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1" creationId="{82580BAD-748F-0C17-8706-2FDA8A62CFE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3" creationId="{E92541B9-B2CB-06B7-947A-A6FE5B4ED205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4" creationId="{8E6E55C8-6107-BD79-BFFD-A9F158D17E2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5" creationId="{56BF996F-C6EB-FCE4-53F2-04B42B74A1A7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6" creationId="{3B0DBC15-8809-DF78-F616-7AE9B41EF0A4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27" creationId="{BFDD03A7-B3BA-92E7-C082-8AE054A5AE00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29" creationId="{A8DF2C6B-E4F9-C1F5-0DB5-62C0898FB170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1" creationId="{80693F30-99EE-AAC1-E4C4-12BCD8E8714B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2" creationId="{1B052F71-9546-5E91-E212-989D8C39F53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3" creationId="{E2709320-DB9D-A059-458C-0D60766B73D9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4" creationId="{3892A95C-4BD5-9400-C0A2-E5BD62507AA4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5" creationId="{1EDB64C2-AF54-E688-37E9-8981C1C69330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6" creationId="{ADBD78B8-147F-4DDF-1974-41736F28651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7" creationId="{094E742E-C0AC-A808-EC9A-CCCFC12BA267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39" creationId="{10C4A7FC-354A-ED1D-A889-D0F51A593EE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0" creationId="{C633B1CD-A568-697A-039A-C13C20B1C7B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2" creationId="{11BCEF7A-740B-DB16-4F91-3D143C738F31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3" creationId="{AD131C6C-7EAC-381F-BC80-0C88AC47C2D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4" creationId="{A934ACAC-1A2F-FA27-C4C6-E8DE491823B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5" creationId="{BA9E5D27-973F-3B6E-8E5F-C2BFF9C8322D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46" creationId="{5BFBB1E1-BA70-CBA3-2E20-6BC75D6AF23F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0" creationId="{8C6843DA-4EE6-F2F4-87D8-8C015B264A0C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1" creationId="{F76D59FB-391B-0475-E14A-04C014ACA808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2" creationId="{8ED0B899-F8A7-CCED-C0D1-3DD9D7E1F829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3" creationId="{B3272B13-A282-BE4C-7AF1-AFCFDA9A8EEC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4" creationId="{D8D53178-4125-5B64-4FF7-6459A3B9195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5" creationId="{34C04A1A-0266-CB7E-8C78-AA4A5D296626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6" creationId="{7F93A52D-B2C4-8FDF-D859-62492BAF91EA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8" creationId="{0A81438E-E0A4-A00E-BA32-71A0BAC9C680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59" creationId="{BE3AA6AC-C2BB-B8BE-7A9C-FC0EAAE28278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1" creationId="{0215627B-3520-6BAF-4BD7-EF6C8E3540AB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2" creationId="{122FDB90-7E4B-2101-6794-369C10CCA639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3" creationId="{980691A5-6DB7-967B-BB49-9F7FDBCFA44F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4" creationId="{26AF601D-B617-B7C2-55CE-67077A4706EF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65" creationId="{2BF4AEFD-85E6-12E9-A82C-095AFF66845E}"/>
          </ac:spMkLst>
        </pc:spChg>
        <pc:spChg chg="add mod">
          <ac:chgData name="Marina Troyano Valero" userId="10a542c4-53c9-446a-9c21-53be8ff7c921" providerId="ADAL" clId="{7878A4AE-BBBD-40B8-8EF5-8F0691D76DB8}" dt="2024-02-13T11:59:14.005" v="1315" actId="403"/>
          <ac:spMkLst>
            <pc:docMk/>
            <pc:sldMk cId="2810302306" sldId="295"/>
            <ac:spMk id="68" creationId="{49128563-45C6-63B5-B916-F4EEDC160614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69" creationId="{3EA837B7-D3D4-D162-72FF-3018140D7577}"/>
          </ac:spMkLst>
        </pc:spChg>
        <pc:spChg chg="add mod">
          <ac:chgData name="Marina Troyano Valero" userId="10a542c4-53c9-446a-9c21-53be8ff7c921" providerId="ADAL" clId="{7878A4AE-BBBD-40B8-8EF5-8F0691D76DB8}" dt="2024-02-13T11:59:58.097" v="1331" actId="404"/>
          <ac:spMkLst>
            <pc:docMk/>
            <pc:sldMk cId="2810302306" sldId="295"/>
            <ac:spMk id="70" creationId="{85E969B2-E02B-D098-7E93-FF3BFFCFE67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71" creationId="{68F8E8AA-D7AA-67D6-09C7-92D462F15378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72" creationId="{03E538D4-9908-1941-A8DE-E9E43644272B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73" creationId="{DF34EE1C-4FF9-DA61-064B-D1701B0F308A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74" creationId="{BC552E7F-CA8A-D741-07DA-23B7249A0C22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75" creationId="{72A6D76D-E745-7C83-0F6B-512E834E8668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76" creationId="{FBC930DB-9A72-50E0-BE1E-1E34A22B1753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78" creationId="{0CDAD604-CC67-EAD0-6018-3051E18CADE6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79" creationId="{508E52A7-A55B-386B-9DF0-B15760067DB0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80" creationId="{AFCE90B5-E17A-0475-E755-1A7CD5A6DAFD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81" creationId="{E9E6DA3B-B52C-64BE-625D-B62C79AA2932}"/>
          </ac:spMkLst>
        </pc:spChg>
        <pc:spChg chg="del">
          <ac:chgData name="Marina Troyano Valero" userId="10a542c4-53c9-446a-9c21-53be8ff7c921" providerId="ADAL" clId="{7878A4AE-BBBD-40B8-8EF5-8F0691D76DB8}" dt="2024-01-17T13:40:56.514" v="286" actId="478"/>
          <ac:spMkLst>
            <pc:docMk/>
            <pc:sldMk cId="2810302306" sldId="295"/>
            <ac:spMk id="82" creationId="{B56A03E0-41F9-FFD0-513E-7B34BEDB39E3}"/>
          </ac:spMkLst>
        </pc:spChg>
        <pc:spChg chg="mod">
          <ac:chgData name="Marina Troyano Valero" userId="10a542c4-53c9-446a-9c21-53be8ff7c921" providerId="ADAL" clId="{7878A4AE-BBBD-40B8-8EF5-8F0691D76DB8}" dt="2024-01-17T13:40:53.881" v="285" actId="20577"/>
          <ac:spMkLst>
            <pc:docMk/>
            <pc:sldMk cId="2810302306" sldId="295"/>
            <ac:spMk id="83" creationId="{98B3ADED-C6BE-8F6C-00FB-F181A68E3577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85" creationId="{F44AFB52-0E0E-3CB3-D203-2223B20DFCB7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86" creationId="{537277DD-6BBE-8D1E-61CB-8527996C78BF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87" creationId="{CEE95066-07B6-B9CB-F91B-9B1A7E1FCB1C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88" creationId="{D4BD680C-FB9E-95D9-78D3-4C017BC6E35F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89" creationId="{78EF37DE-35F3-58E2-00F4-325FC0DE24FD}"/>
          </ac:spMkLst>
        </pc:spChg>
        <pc:spChg chg="add mod">
          <ac:chgData name="Marina Troyano Valero" userId="10a542c4-53c9-446a-9c21-53be8ff7c921" providerId="ADAL" clId="{7878A4AE-BBBD-40B8-8EF5-8F0691D76DB8}" dt="2024-02-13T11:59:27.127" v="1322" actId="404"/>
          <ac:spMkLst>
            <pc:docMk/>
            <pc:sldMk cId="2810302306" sldId="295"/>
            <ac:spMk id="90" creationId="{3EA165D9-5CA3-928A-53D8-2915F2B7CACB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1" creationId="{C9F018C9-E850-957B-3378-545B0B50FE51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2" creationId="{9545F32C-52CA-9A6E-3583-597C8BB6F9A5}"/>
          </ac:spMkLst>
        </pc:spChg>
        <pc:spChg chg="add mod">
          <ac:chgData name="Marina Troyano Valero" userId="10a542c4-53c9-446a-9c21-53be8ff7c921" providerId="ADAL" clId="{7878A4AE-BBBD-40B8-8EF5-8F0691D76DB8}" dt="2024-02-13T11:59:20.784" v="1319" actId="403"/>
          <ac:spMkLst>
            <pc:docMk/>
            <pc:sldMk cId="2810302306" sldId="295"/>
            <ac:spMk id="93" creationId="{2FE6E39C-26F0-19FC-196D-CE540B227E98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4" creationId="{B5D44BC4-9265-4E5F-8673-9B4AF49E4674}"/>
          </ac:spMkLst>
        </pc:spChg>
        <pc:spChg chg="add mod">
          <ac:chgData name="Marina Troyano Valero" userId="10a542c4-53c9-446a-9c21-53be8ff7c921" providerId="ADAL" clId="{7878A4AE-BBBD-40B8-8EF5-8F0691D76DB8}" dt="2024-02-13T11:59:55.253" v="1330" actId="404"/>
          <ac:spMkLst>
            <pc:docMk/>
            <pc:sldMk cId="2810302306" sldId="295"/>
            <ac:spMk id="95" creationId="{9372F9A4-B3FF-D573-E3D8-77CCD3AF10F9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6" creationId="{F9949455-C66C-3226-AD9A-DD5A1F1B2FA4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7" creationId="{897FA2CB-986C-82A2-A77C-99313B50F8CF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98" creationId="{DDC3AA61-FECB-EEE9-0EB5-F7EECC852E59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0" creationId="{52C932EE-F8F8-F0B5-C62B-22D461868F62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1" creationId="{4D6DF60E-81A6-2772-D71F-DF35FED9240A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3" creationId="{0A242662-0E41-C7BD-63A8-E8A309323E39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4" creationId="{85E2E43A-E210-1C4D-E87F-9013C65E91B5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5" creationId="{15932E16-29B9-E62F-A305-7AD813F85632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6" creationId="{B98A5EA0-5CA3-D3E1-CFA3-69A1E778D3BA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7" creationId="{1BF21843-41E8-72BB-ED04-8D078331FC17}"/>
          </ac:spMkLst>
        </pc:spChg>
        <pc:spChg chg="add mod">
          <ac:chgData name="Marina Troyano Valero" userId="10a542c4-53c9-446a-9c21-53be8ff7c921" providerId="ADAL" clId="{7878A4AE-BBBD-40B8-8EF5-8F0691D76DB8}" dt="2024-02-13T11:59:50.287" v="1329" actId="404"/>
          <ac:spMkLst>
            <pc:docMk/>
            <pc:sldMk cId="2810302306" sldId="295"/>
            <ac:spMk id="108" creationId="{1EB5AF53-4686-34B7-2512-572FB8944038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09" creationId="{55532C0C-0534-14DE-6087-C41084290263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0" creationId="{280BC81C-EC91-F46C-5006-0F1974000742}"/>
          </ac:spMkLst>
        </pc:spChg>
        <pc:spChg chg="add mod">
          <ac:chgData name="Marina Troyano Valero" userId="10a542c4-53c9-446a-9c21-53be8ff7c921" providerId="ADAL" clId="{7878A4AE-BBBD-40B8-8EF5-8F0691D76DB8}" dt="2024-02-13T11:59:42.571" v="1326" actId="255"/>
          <ac:spMkLst>
            <pc:docMk/>
            <pc:sldMk cId="2810302306" sldId="295"/>
            <ac:spMk id="111" creationId="{246EF79F-BDD3-BED1-1CF8-5F085926A3F1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2" creationId="{57D43243-BEFE-16C5-2E33-0E784049D87A}"/>
          </ac:spMkLst>
        </pc:spChg>
        <pc:spChg chg="add mod">
          <ac:chgData name="Marina Troyano Valero" userId="10a542c4-53c9-446a-9c21-53be8ff7c921" providerId="ADAL" clId="{7878A4AE-BBBD-40B8-8EF5-8F0691D76DB8}" dt="2024-02-13T12:00:00.112" v="1332" actId="404"/>
          <ac:spMkLst>
            <pc:docMk/>
            <pc:sldMk cId="2810302306" sldId="295"/>
            <ac:spMk id="113" creationId="{9A0EB98B-2F9D-0390-1EB4-86DA715DACDB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4" creationId="{AA935251-637D-F037-B303-97281007B8F1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5" creationId="{38F68DCE-BED0-2825-957F-5F14E2EF48CA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6" creationId="{1997044F-5A64-E292-1B4C-595FC22469CF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8" creationId="{57969B62-39BC-ACDC-4EB5-63A25F680F11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19" creationId="{6539E94F-A60C-30A8-56A9-4F4A55F0EC62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21" creationId="{C1146BFF-548B-E832-2FAC-46AC0BCAD1C1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22" creationId="{9649662F-8717-1F49-9C80-618B34C31896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23" creationId="{AF3588D1-8A3E-C25B-DF42-80A834FF316D}"/>
          </ac:spMkLst>
        </pc:spChg>
        <pc:spChg chg="add mod">
          <ac:chgData name="Marina Troyano Valero" userId="10a542c4-53c9-446a-9c21-53be8ff7c921" providerId="ADAL" clId="{7878A4AE-BBBD-40B8-8EF5-8F0691D76DB8}" dt="2024-01-17T13:41:01.994" v="288" actId="164"/>
          <ac:spMkLst>
            <pc:docMk/>
            <pc:sldMk cId="2810302306" sldId="295"/>
            <ac:spMk id="124" creationId="{AB6CCC61-CBE4-00DD-6B2C-DB18204FA004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26" creationId="{77A14F54-7374-2437-640E-BB829BEDA327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27" creationId="{9B1559D1-723B-3A37-C7A1-2CC4369092D0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28" creationId="{331AA46A-C65E-93B6-6287-6C1882FB4EF5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30" creationId="{C86A255D-22E4-0A26-CF35-A89D2422D231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31" creationId="{5E3B139E-68BF-3010-3DCF-037A3D786C5E}"/>
          </ac:spMkLst>
        </pc:spChg>
        <pc:spChg chg="mod">
          <ac:chgData name="Marina Troyano Valero" userId="10a542c4-53c9-446a-9c21-53be8ff7c921" providerId="ADAL" clId="{7878A4AE-BBBD-40B8-8EF5-8F0691D76DB8}" dt="2024-01-17T13:40:56.936" v="287"/>
          <ac:spMkLst>
            <pc:docMk/>
            <pc:sldMk cId="2810302306" sldId="295"/>
            <ac:spMk id="132" creationId="{FCF75D71-CA3D-1E0D-C42C-E3756DDC8DFC}"/>
          </ac:spMkLst>
        </pc:spChg>
        <pc:grpChg chg="add mod">
          <ac:chgData name="Marina Troyano Valero" userId="10a542c4-53c9-446a-9c21-53be8ff7c921" providerId="ADAL" clId="{7878A4AE-BBBD-40B8-8EF5-8F0691D76DB8}" dt="2024-01-17T13:41:01.994" v="288" actId="164"/>
          <ac:grpSpMkLst>
            <pc:docMk/>
            <pc:sldMk cId="2810302306" sldId="295"/>
            <ac:grpSpMk id="125" creationId="{03552CDE-C15C-5822-112E-4F135AF61BF9}"/>
          </ac:grpSpMkLst>
        </pc:grpChg>
        <pc:grpChg chg="add mod">
          <ac:chgData name="Marina Troyano Valero" userId="10a542c4-53c9-446a-9c21-53be8ff7c921" providerId="ADAL" clId="{7878A4AE-BBBD-40B8-8EF5-8F0691D76DB8}" dt="2024-01-17T13:41:01.994" v="288" actId="164"/>
          <ac:grpSpMkLst>
            <pc:docMk/>
            <pc:sldMk cId="2810302306" sldId="295"/>
            <ac:grpSpMk id="129" creationId="{7726B610-26B3-0068-D3DB-536E0744E3E5}"/>
          </ac:grpSpMkLst>
        </pc:grpChg>
        <pc:grpChg chg="add mod">
          <ac:chgData name="Marina Troyano Valero" userId="10a542c4-53c9-446a-9c21-53be8ff7c921" providerId="ADAL" clId="{7878A4AE-BBBD-40B8-8EF5-8F0691D76DB8}" dt="2024-01-17T13:41:12.007" v="290" actId="14100"/>
          <ac:grpSpMkLst>
            <pc:docMk/>
            <pc:sldMk cId="2810302306" sldId="295"/>
            <ac:grpSpMk id="133" creationId="{45D87C1E-3FA4-A9D5-0C30-35581EB192E9}"/>
          </ac:grpSpMkLst>
        </pc:grp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5" creationId="{93D46782-3ACB-C119-A941-BE8C487CDDA7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7" creationId="{F6F9F63F-188A-7CB1-F8C4-02D82B0082B5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8" creationId="{86957C55-B11E-AF11-F483-D25079B90435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9" creationId="{E9A4277C-E685-701F-1261-46443416EEB5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10" creationId="{38A1A4EB-54A6-C26B-93E3-319D68674BBC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11" creationId="{4CEE8A89-00BE-3284-1FD6-B1F88CF5889F}"/>
          </ac:picMkLst>
        </pc:picChg>
        <pc:picChg chg="del">
          <ac:chgData name="Marina Troyano Valero" userId="10a542c4-53c9-446a-9c21-53be8ff7c921" providerId="ADAL" clId="{7878A4AE-BBBD-40B8-8EF5-8F0691D76DB8}" dt="2024-01-17T13:40:56.514" v="286" actId="478"/>
          <ac:picMkLst>
            <pc:docMk/>
            <pc:sldMk cId="2810302306" sldId="295"/>
            <ac:picMk id="12" creationId="{9557E4E9-AF81-69A1-6E03-1EC874451876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28" creationId="{34800740-154D-8E0C-03B2-BDC797AD79C4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30" creationId="{A44FB8EA-E9FA-7F06-67B8-B3B05F041C52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47" creationId="{1C9FD30F-CEA9-5603-0CF6-B459486DC546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48" creationId="{0F4F7D73-F190-080C-712D-FBE3A7421225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49" creationId="{247D2952-378A-7CE6-3039-EF10562F7EB8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66" creationId="{D817DECA-02F6-C3C0-D66E-FC9062B4145E}"/>
          </ac:picMkLst>
        </pc:picChg>
        <pc:picChg chg="add mod">
          <ac:chgData name="Marina Troyano Valero" userId="10a542c4-53c9-446a-9c21-53be8ff7c921" providerId="ADAL" clId="{7878A4AE-BBBD-40B8-8EF5-8F0691D76DB8}" dt="2024-01-17T13:41:01.994" v="288" actId="164"/>
          <ac:picMkLst>
            <pc:docMk/>
            <pc:sldMk cId="2810302306" sldId="295"/>
            <ac:picMk id="67" creationId="{5CE48382-8A5C-5F90-EB18-F9DE85D4BD50}"/>
          </ac:picMkLst>
        </pc:pic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19" creationId="{EAD4C01E-5E07-1E7B-7960-199F8B55CDA9}"/>
          </ac:cxnSpMkLst>
        </pc:cxn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22" creationId="{9AC0207B-E004-DEF7-9EB2-0C73855B0CE7}"/>
          </ac:cxnSpMkLst>
        </pc:cxn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38" creationId="{741FAD84-E3D3-03B0-359B-58FA8798B60F}"/>
          </ac:cxnSpMkLst>
        </pc:cxn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41" creationId="{73D4607E-7FC8-F102-4997-5FBDC6991240}"/>
          </ac:cxnSpMkLst>
        </pc:cxn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57" creationId="{91654909-E4AF-3A8A-999D-8BA8CEB2C78C}"/>
          </ac:cxnSpMkLst>
        </pc:cxnChg>
        <pc:cxnChg chg="del">
          <ac:chgData name="Marina Troyano Valero" userId="10a542c4-53c9-446a-9c21-53be8ff7c921" providerId="ADAL" clId="{7878A4AE-BBBD-40B8-8EF5-8F0691D76DB8}" dt="2024-01-17T13:40:56.514" v="286" actId="478"/>
          <ac:cxnSpMkLst>
            <pc:docMk/>
            <pc:sldMk cId="2810302306" sldId="295"/>
            <ac:cxnSpMk id="60" creationId="{1C50652B-C049-1C4E-E143-26A8C8FBB509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77" creationId="{573ACFEC-4D23-F85D-123B-073D6FB3D006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84" creationId="{62CBF518-FFFE-E4E2-A55A-A839B2A4AC84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99" creationId="{6FA2A1B3-19FA-BBBD-5196-503F6F3196E9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102" creationId="{6C8CFFE3-17C0-DA09-791E-5AE87832754D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117" creationId="{CE6731B2-81EC-5423-A325-9BB5334DE927}"/>
          </ac:cxnSpMkLst>
        </pc:cxnChg>
        <pc:cxnChg chg="add mod">
          <ac:chgData name="Marina Troyano Valero" userId="10a542c4-53c9-446a-9c21-53be8ff7c921" providerId="ADAL" clId="{7878A4AE-BBBD-40B8-8EF5-8F0691D76DB8}" dt="2024-01-17T13:41:01.994" v="288" actId="164"/>
          <ac:cxnSpMkLst>
            <pc:docMk/>
            <pc:sldMk cId="2810302306" sldId="295"/>
            <ac:cxnSpMk id="120" creationId="{12595BD5-8353-FFA4-218A-B3AFBC704BFD}"/>
          </ac:cxnSpMkLst>
        </pc:cxnChg>
      </pc:sldChg>
      <pc:sldChg chg="modSp mod">
        <pc:chgData name="Marina Troyano Valero" userId="10a542c4-53c9-446a-9c21-53be8ff7c921" providerId="ADAL" clId="{7878A4AE-BBBD-40B8-8EF5-8F0691D76DB8}" dt="2024-02-13T12:43:15.186" v="1353" actId="313"/>
        <pc:sldMkLst>
          <pc:docMk/>
          <pc:sldMk cId="3056164512" sldId="296"/>
        </pc:sldMkLst>
        <pc:spChg chg="mod">
          <ac:chgData name="Marina Troyano Valero" userId="10a542c4-53c9-446a-9c21-53be8ff7c921" providerId="ADAL" clId="{7878A4AE-BBBD-40B8-8EF5-8F0691D76DB8}" dt="2024-02-13T12:43:15.186" v="1353" actId="313"/>
          <ac:spMkLst>
            <pc:docMk/>
            <pc:sldMk cId="3056164512" sldId="296"/>
            <ac:spMk id="14" creationId="{AB46F3CD-7CC6-3AFD-3695-F3DC5963E765}"/>
          </ac:spMkLst>
        </pc:spChg>
      </pc:sldChg>
      <pc:sldChg chg="addSp delSp modSp mod">
        <pc:chgData name="Marina Troyano Valero" userId="10a542c4-53c9-446a-9c21-53be8ff7c921" providerId="ADAL" clId="{7878A4AE-BBBD-40B8-8EF5-8F0691D76DB8}" dt="2024-02-16T08:06:57.299" v="1636"/>
        <pc:sldMkLst>
          <pc:docMk/>
          <pc:sldMk cId="3067391652" sldId="297"/>
        </pc:sldMkLst>
        <pc:spChg chg="mod">
          <ac:chgData name="Marina Troyano Valero" userId="10a542c4-53c9-446a-9c21-53be8ff7c921" providerId="ADAL" clId="{7878A4AE-BBBD-40B8-8EF5-8F0691D76DB8}" dt="2024-02-16T08:06:52.387" v="1632"/>
          <ac:spMkLst>
            <pc:docMk/>
            <pc:sldMk cId="3067391652" sldId="297"/>
            <ac:spMk id="7" creationId="{E7A21214-01B3-C2B0-754D-56F61C842BFC}"/>
          </ac:spMkLst>
        </pc:spChg>
        <pc:spChg chg="mod">
          <ac:chgData name="Marina Troyano Valero" userId="10a542c4-53c9-446a-9c21-53be8ff7c921" providerId="ADAL" clId="{7878A4AE-BBBD-40B8-8EF5-8F0691D76DB8}" dt="2024-02-16T08:06:52.387" v="1632"/>
          <ac:spMkLst>
            <pc:docMk/>
            <pc:sldMk cId="3067391652" sldId="297"/>
            <ac:spMk id="8" creationId="{A0E0388C-4C9B-5BAB-444D-09F61C347290}"/>
          </ac:spMkLst>
        </pc:spChg>
        <pc:spChg chg="mod">
          <ac:chgData name="Marina Troyano Valero" userId="10a542c4-53c9-446a-9c21-53be8ff7c921" providerId="ADAL" clId="{7878A4AE-BBBD-40B8-8EF5-8F0691D76DB8}" dt="2024-02-01T12:51:26.085" v="401" actId="1076"/>
          <ac:spMkLst>
            <pc:docMk/>
            <pc:sldMk cId="3067391652" sldId="297"/>
            <ac:spMk id="8" creationId="{EA4195CD-6676-A779-F7F2-8C32659E05AC}"/>
          </ac:spMkLst>
        </pc:spChg>
        <pc:spChg chg="mod">
          <ac:chgData name="Marina Troyano Valero" userId="10a542c4-53c9-446a-9c21-53be8ff7c921" providerId="ADAL" clId="{7878A4AE-BBBD-40B8-8EF5-8F0691D76DB8}" dt="2024-02-16T08:06:52.387" v="1632"/>
          <ac:spMkLst>
            <pc:docMk/>
            <pc:sldMk cId="3067391652" sldId="297"/>
            <ac:spMk id="9" creationId="{897D9568-D83B-7107-D23D-E3BBC530E2C5}"/>
          </ac:spMkLst>
        </pc:spChg>
        <pc:spChg chg="mod">
          <ac:chgData name="Marina Troyano Valero" userId="10a542c4-53c9-446a-9c21-53be8ff7c921" providerId="ADAL" clId="{7878A4AE-BBBD-40B8-8EF5-8F0691D76DB8}" dt="2024-02-01T12:51:28.580" v="402" actId="1076"/>
          <ac:spMkLst>
            <pc:docMk/>
            <pc:sldMk cId="3067391652" sldId="297"/>
            <ac:spMk id="9" creationId="{8FDAFFE8-A5F9-2E87-F3D3-34889E85AB31}"/>
          </ac:spMkLst>
        </pc:spChg>
        <pc:spChg chg="mod">
          <ac:chgData name="Marina Troyano Valero" userId="10a542c4-53c9-446a-9c21-53be8ff7c921" providerId="ADAL" clId="{7878A4AE-BBBD-40B8-8EF5-8F0691D76DB8}" dt="2024-02-01T12:51:30.556" v="403" actId="1076"/>
          <ac:spMkLst>
            <pc:docMk/>
            <pc:sldMk cId="3067391652" sldId="297"/>
            <ac:spMk id="10" creationId="{73CF7C42-B2C9-E545-AE67-9522A5BD2538}"/>
          </ac:spMkLst>
        </pc:spChg>
        <pc:spChg chg="mod">
          <ac:chgData name="Marina Troyano Valero" userId="10a542c4-53c9-446a-9c21-53be8ff7c921" providerId="ADAL" clId="{7878A4AE-BBBD-40B8-8EF5-8F0691D76DB8}" dt="2024-02-16T08:06:52.387" v="1632"/>
          <ac:spMkLst>
            <pc:docMk/>
            <pc:sldMk cId="3067391652" sldId="297"/>
            <ac:spMk id="10" creationId="{93522A19-C7E9-3F57-DF26-D6EC7DC45B40}"/>
          </ac:spMkLst>
        </pc:spChg>
        <pc:spChg chg="mod">
          <ac:chgData name="Marina Troyano Valero" userId="10a542c4-53c9-446a-9c21-53be8ff7c921" providerId="ADAL" clId="{7878A4AE-BBBD-40B8-8EF5-8F0691D76DB8}" dt="2024-02-16T08:06:52.387" v="1632"/>
          <ac:spMkLst>
            <pc:docMk/>
            <pc:sldMk cId="3067391652" sldId="297"/>
            <ac:spMk id="11" creationId="{38081FB9-DCE6-6613-C84A-E269461CF0D5}"/>
          </ac:spMkLst>
        </pc:spChg>
        <pc:spChg chg="mod">
          <ac:chgData name="Marina Troyano Valero" userId="10a542c4-53c9-446a-9c21-53be8ff7c921" providerId="ADAL" clId="{7878A4AE-BBBD-40B8-8EF5-8F0691D76DB8}" dt="2024-02-01T12:51:32.685" v="404" actId="1076"/>
          <ac:spMkLst>
            <pc:docMk/>
            <pc:sldMk cId="3067391652" sldId="297"/>
            <ac:spMk id="11" creationId="{70A1552C-28B0-C41E-A410-42D07AC40FDE}"/>
          </ac:spMkLst>
        </pc:spChg>
        <pc:spChg chg="mod">
          <ac:chgData name="Marina Troyano Valero" userId="10a542c4-53c9-446a-9c21-53be8ff7c921" providerId="ADAL" clId="{7878A4AE-BBBD-40B8-8EF5-8F0691D76DB8}" dt="2024-02-01T12:51:34.970" v="405" actId="1076"/>
          <ac:spMkLst>
            <pc:docMk/>
            <pc:sldMk cId="3067391652" sldId="297"/>
            <ac:spMk id="12" creationId="{FE26E7A6-CA21-3367-236E-96F0043D2F3D}"/>
          </ac:spMkLst>
        </pc:spChg>
        <pc:spChg chg="mod">
          <ac:chgData name="Marina Troyano Valero" userId="10a542c4-53c9-446a-9c21-53be8ff7c921" providerId="ADAL" clId="{7878A4AE-BBBD-40B8-8EF5-8F0691D76DB8}" dt="2024-02-16T08:06:57.299" v="1636"/>
          <ac:spMkLst>
            <pc:docMk/>
            <pc:sldMk cId="3067391652" sldId="297"/>
            <ac:spMk id="14" creationId="{DA62724D-D8B3-BDB8-8C91-9F89197B740A}"/>
          </ac:spMkLst>
        </pc:spChg>
        <pc:spChg chg="mod">
          <ac:chgData name="Marina Troyano Valero" userId="10a542c4-53c9-446a-9c21-53be8ff7c921" providerId="ADAL" clId="{7878A4AE-BBBD-40B8-8EF5-8F0691D76DB8}" dt="2024-02-01T13:25:50.347" v="442"/>
          <ac:spMkLst>
            <pc:docMk/>
            <pc:sldMk cId="3067391652" sldId="297"/>
            <ac:spMk id="14" creationId="{E302EEBB-57D8-D6A3-24D8-215C9AACAAB8}"/>
          </ac:spMkLst>
        </pc:spChg>
        <pc:spChg chg="mod">
          <ac:chgData name="Marina Troyano Valero" userId="10a542c4-53c9-446a-9c21-53be8ff7c921" providerId="ADAL" clId="{7878A4AE-BBBD-40B8-8EF5-8F0691D76DB8}" dt="2024-02-16T08:06:57.299" v="1636"/>
          <ac:spMkLst>
            <pc:docMk/>
            <pc:sldMk cId="3067391652" sldId="297"/>
            <ac:spMk id="15" creationId="{2581B594-51AF-4B5D-E483-445321AFDFC2}"/>
          </ac:spMkLst>
        </pc:spChg>
        <pc:spChg chg="mod">
          <ac:chgData name="Marina Troyano Valero" userId="10a542c4-53c9-446a-9c21-53be8ff7c921" providerId="ADAL" clId="{7878A4AE-BBBD-40B8-8EF5-8F0691D76DB8}" dt="2024-02-01T13:25:50.347" v="442"/>
          <ac:spMkLst>
            <pc:docMk/>
            <pc:sldMk cId="3067391652" sldId="297"/>
            <ac:spMk id="15" creationId="{A87B3E7C-C2AF-DE0F-CC9C-42DFADF93B60}"/>
          </ac:spMkLst>
        </pc:spChg>
        <pc:spChg chg="mod">
          <ac:chgData name="Marina Troyano Valero" userId="10a542c4-53c9-446a-9c21-53be8ff7c921" providerId="ADAL" clId="{7878A4AE-BBBD-40B8-8EF5-8F0691D76DB8}" dt="2024-02-16T08:06:57.299" v="1636"/>
          <ac:spMkLst>
            <pc:docMk/>
            <pc:sldMk cId="3067391652" sldId="297"/>
            <ac:spMk id="16" creationId="{1B3F55EE-AA99-755E-9E95-2E3AB9513316}"/>
          </ac:spMkLst>
        </pc:spChg>
        <pc:spChg chg="mod">
          <ac:chgData name="Marina Troyano Valero" userId="10a542c4-53c9-446a-9c21-53be8ff7c921" providerId="ADAL" clId="{7878A4AE-BBBD-40B8-8EF5-8F0691D76DB8}" dt="2024-02-01T13:25:50.347" v="442"/>
          <ac:spMkLst>
            <pc:docMk/>
            <pc:sldMk cId="3067391652" sldId="297"/>
            <ac:spMk id="16" creationId="{8003CD34-BE33-BC79-CE98-D5B781BB8049}"/>
          </ac:spMkLst>
        </pc:spChg>
        <pc:spChg chg="mod">
          <ac:chgData name="Marina Troyano Valero" userId="10a542c4-53c9-446a-9c21-53be8ff7c921" providerId="ADAL" clId="{7878A4AE-BBBD-40B8-8EF5-8F0691D76DB8}" dt="2024-02-16T08:06:57.299" v="1636"/>
          <ac:spMkLst>
            <pc:docMk/>
            <pc:sldMk cId="3067391652" sldId="297"/>
            <ac:spMk id="17" creationId="{50E7F0A5-12C8-48BC-4786-1148D534ABCA}"/>
          </ac:spMkLst>
        </pc:spChg>
        <pc:spChg chg="mod">
          <ac:chgData name="Marina Troyano Valero" userId="10a542c4-53c9-446a-9c21-53be8ff7c921" providerId="ADAL" clId="{7878A4AE-BBBD-40B8-8EF5-8F0691D76DB8}" dt="2024-02-01T13:25:50.347" v="442"/>
          <ac:spMkLst>
            <pc:docMk/>
            <pc:sldMk cId="3067391652" sldId="297"/>
            <ac:spMk id="17" creationId="{B57F1F18-60B5-873F-F6EB-B329065EF331}"/>
          </ac:spMkLst>
        </pc:spChg>
        <pc:spChg chg="mod">
          <ac:chgData name="Marina Troyano Valero" userId="10a542c4-53c9-446a-9c21-53be8ff7c921" providerId="ADAL" clId="{7878A4AE-BBBD-40B8-8EF5-8F0691D76DB8}" dt="2024-02-01T13:25:50.347" v="442"/>
          <ac:spMkLst>
            <pc:docMk/>
            <pc:sldMk cId="3067391652" sldId="297"/>
            <ac:spMk id="18" creationId="{0620A227-E0DB-C832-2712-62151072C726}"/>
          </ac:spMkLst>
        </pc:spChg>
        <pc:spChg chg="mod">
          <ac:chgData name="Marina Troyano Valero" userId="10a542c4-53c9-446a-9c21-53be8ff7c921" providerId="ADAL" clId="{7878A4AE-BBBD-40B8-8EF5-8F0691D76DB8}" dt="2024-02-16T08:06:57.299" v="1636"/>
          <ac:spMkLst>
            <pc:docMk/>
            <pc:sldMk cId="3067391652" sldId="297"/>
            <ac:spMk id="18" creationId="{4090E756-5962-99CF-7DF4-4481F8A3DD2C}"/>
          </ac:spMkLst>
        </pc:spChg>
        <pc:spChg chg="mod">
          <ac:chgData name="Marina Troyano Valero" userId="10a542c4-53c9-446a-9c21-53be8ff7c921" providerId="ADAL" clId="{7878A4AE-BBBD-40B8-8EF5-8F0691D76DB8}" dt="2024-02-01T13:25:59.949" v="447"/>
          <ac:spMkLst>
            <pc:docMk/>
            <pc:sldMk cId="3067391652" sldId="297"/>
            <ac:spMk id="21" creationId="{928C40B5-3413-7976-46A2-28275C6990C7}"/>
          </ac:spMkLst>
        </pc:spChg>
        <pc:spChg chg="mod">
          <ac:chgData name="Marina Troyano Valero" userId="10a542c4-53c9-446a-9c21-53be8ff7c921" providerId="ADAL" clId="{7878A4AE-BBBD-40B8-8EF5-8F0691D76DB8}" dt="2024-02-01T13:25:59.949" v="447"/>
          <ac:spMkLst>
            <pc:docMk/>
            <pc:sldMk cId="3067391652" sldId="297"/>
            <ac:spMk id="22" creationId="{ACD71CE5-8F1D-4D73-49ED-9E61FE34B017}"/>
          </ac:spMkLst>
        </pc:spChg>
        <pc:spChg chg="mod">
          <ac:chgData name="Marina Troyano Valero" userId="10a542c4-53c9-446a-9c21-53be8ff7c921" providerId="ADAL" clId="{7878A4AE-BBBD-40B8-8EF5-8F0691D76DB8}" dt="2024-02-01T13:25:59.949" v="447"/>
          <ac:spMkLst>
            <pc:docMk/>
            <pc:sldMk cId="3067391652" sldId="297"/>
            <ac:spMk id="23" creationId="{8DB4C1F9-39ED-9B38-D82A-83468EC5A689}"/>
          </ac:spMkLst>
        </pc:spChg>
        <pc:spChg chg="mod">
          <ac:chgData name="Marina Troyano Valero" userId="10a542c4-53c9-446a-9c21-53be8ff7c921" providerId="ADAL" clId="{7878A4AE-BBBD-40B8-8EF5-8F0691D76DB8}" dt="2024-02-01T13:25:59.949" v="447"/>
          <ac:spMkLst>
            <pc:docMk/>
            <pc:sldMk cId="3067391652" sldId="297"/>
            <ac:spMk id="24" creationId="{C45EDBDC-9631-B25A-FBD4-79989DEFBE5D}"/>
          </ac:spMkLst>
        </pc:spChg>
        <pc:spChg chg="mod">
          <ac:chgData name="Marina Troyano Valero" userId="10a542c4-53c9-446a-9c21-53be8ff7c921" providerId="ADAL" clId="{7878A4AE-BBBD-40B8-8EF5-8F0691D76DB8}" dt="2024-02-01T13:25:59.949" v="447"/>
          <ac:spMkLst>
            <pc:docMk/>
            <pc:sldMk cId="3067391652" sldId="297"/>
            <ac:spMk id="25" creationId="{CA879E5A-BD43-CDD0-A190-0948A9080AB4}"/>
          </ac:spMkLst>
        </pc:spChg>
        <pc:grpChg chg="add del mod">
          <ac:chgData name="Marina Troyano Valero" userId="10a542c4-53c9-446a-9c21-53be8ff7c921" providerId="ADAL" clId="{7878A4AE-BBBD-40B8-8EF5-8F0691D76DB8}" dt="2024-02-16T08:06:55.276" v="1634" actId="21"/>
          <ac:grpSpMkLst>
            <pc:docMk/>
            <pc:sldMk cId="3067391652" sldId="297"/>
            <ac:grpSpMk id="4" creationId="{8460801A-0AA0-2F81-A9CE-27F5A170108B}"/>
          </ac:grpSpMkLst>
        </pc:grpChg>
        <pc:grpChg chg="add del mod">
          <ac:chgData name="Marina Troyano Valero" userId="10a542c4-53c9-446a-9c21-53be8ff7c921" providerId="ADAL" clId="{7878A4AE-BBBD-40B8-8EF5-8F0691D76DB8}" dt="2024-02-01T13:25:54.439" v="444" actId="21"/>
          <ac:grpSpMkLst>
            <pc:docMk/>
            <pc:sldMk cId="3067391652" sldId="297"/>
            <ac:grpSpMk id="4" creationId="{F13AABB5-8C0B-E1FF-FEC0-76ED8F8B1DC9}"/>
          </ac:grpSpMkLst>
        </pc:grpChg>
        <pc:grpChg chg="del mod">
          <ac:chgData name="Marina Troyano Valero" userId="10a542c4-53c9-446a-9c21-53be8ff7c921" providerId="ADAL" clId="{7878A4AE-BBBD-40B8-8EF5-8F0691D76DB8}" dt="2024-02-01T13:25:59.642" v="445" actId="478"/>
          <ac:grpSpMkLst>
            <pc:docMk/>
            <pc:sldMk cId="3067391652" sldId="297"/>
            <ac:grpSpMk id="6" creationId="{B6947DA6-F07D-2CA9-9A74-440EC19B556B}"/>
          </ac:grpSpMkLst>
        </pc:grpChg>
        <pc:grpChg chg="add mod">
          <ac:chgData name="Marina Troyano Valero" userId="10a542c4-53c9-446a-9c21-53be8ff7c921" providerId="ADAL" clId="{7878A4AE-BBBD-40B8-8EF5-8F0691D76DB8}" dt="2024-02-16T08:06:57.299" v="1636"/>
          <ac:grpSpMkLst>
            <pc:docMk/>
            <pc:sldMk cId="3067391652" sldId="297"/>
            <ac:grpSpMk id="12" creationId="{6A8D29F9-D3D0-AEE4-950A-4B1E9FAF580A}"/>
          </ac:grpSpMkLst>
        </pc:grpChg>
        <pc:grpChg chg="add del mod">
          <ac:chgData name="Marina Troyano Valero" userId="10a542c4-53c9-446a-9c21-53be8ff7c921" providerId="ADAL" clId="{7878A4AE-BBBD-40B8-8EF5-8F0691D76DB8}" dt="2024-02-16T08:06:57.051" v="1635" actId="478"/>
          <ac:grpSpMkLst>
            <pc:docMk/>
            <pc:sldMk cId="3067391652" sldId="297"/>
            <ac:grpSpMk id="19" creationId="{C74FDA93-7EBC-FC2C-BBAD-5DA6624A0A9E}"/>
          </ac:grpSpMkLst>
        </pc:grpChg>
        <pc:graphicFrameChg chg="mod">
          <ac:chgData name="Marina Troyano Valero" userId="10a542c4-53c9-446a-9c21-53be8ff7c921" providerId="ADAL" clId="{7878A4AE-BBBD-40B8-8EF5-8F0691D76DB8}" dt="2024-02-16T08:06:52.387" v="1632"/>
          <ac:graphicFrameMkLst>
            <pc:docMk/>
            <pc:sldMk cId="3067391652" sldId="297"/>
            <ac:graphicFrameMk id="6" creationId="{2533FD8D-1B95-4CD6-B976-6172519BF6EB}"/>
          </ac:graphicFrameMkLst>
        </pc:graphicFrameChg>
        <pc:graphicFrameChg chg="mod">
          <ac:chgData name="Marina Troyano Valero" userId="10a542c4-53c9-446a-9c21-53be8ff7c921" providerId="ADAL" clId="{7878A4AE-BBBD-40B8-8EF5-8F0691D76DB8}" dt="2024-02-16T08:06:57.299" v="1636"/>
          <ac:graphicFrameMkLst>
            <pc:docMk/>
            <pc:sldMk cId="3067391652" sldId="297"/>
            <ac:graphicFrameMk id="13" creationId="{40C082CD-DEB9-765C-7D01-5BF0BA5F5479}"/>
          </ac:graphicFrameMkLst>
        </pc:graphicFrameChg>
        <pc:graphicFrameChg chg="mod">
          <ac:chgData name="Marina Troyano Valero" userId="10a542c4-53c9-446a-9c21-53be8ff7c921" providerId="ADAL" clId="{7878A4AE-BBBD-40B8-8EF5-8F0691D76DB8}" dt="2024-02-01T13:25:50.347" v="442"/>
          <ac:graphicFrameMkLst>
            <pc:docMk/>
            <pc:sldMk cId="3067391652" sldId="297"/>
            <ac:graphicFrameMk id="13" creationId="{68998E97-27F3-746D-31B2-01BB8C0A41A7}"/>
          </ac:graphicFrameMkLst>
        </pc:graphicFrameChg>
        <pc:graphicFrameChg chg="mod">
          <ac:chgData name="Marina Troyano Valero" userId="10a542c4-53c9-446a-9c21-53be8ff7c921" providerId="ADAL" clId="{7878A4AE-BBBD-40B8-8EF5-8F0691D76DB8}" dt="2024-02-01T13:25:59.949" v="447"/>
          <ac:graphicFrameMkLst>
            <pc:docMk/>
            <pc:sldMk cId="3067391652" sldId="297"/>
            <ac:graphicFrameMk id="20" creationId="{3E1AD909-1E18-EC6A-2EAB-1E751CC95A91}"/>
          </ac:graphicFrameMkLst>
        </pc:graphicFrameChg>
      </pc:sldChg>
      <pc:sldChg chg="addSp delSp modSp mod">
        <pc:chgData name="Marina Troyano Valero" userId="10a542c4-53c9-446a-9c21-53be8ff7c921" providerId="ADAL" clId="{7878A4AE-BBBD-40B8-8EF5-8F0691D76DB8}" dt="2024-02-13T12:23:23.896" v="1340" actId="1076"/>
        <pc:sldMkLst>
          <pc:docMk/>
          <pc:sldMk cId="538224805" sldId="299"/>
        </pc:sldMkLst>
        <pc:picChg chg="del">
          <ac:chgData name="Marina Troyano Valero" userId="10a542c4-53c9-446a-9c21-53be8ff7c921" providerId="ADAL" clId="{7878A4AE-BBBD-40B8-8EF5-8F0691D76DB8}" dt="2024-02-01T13:33:23.714" v="497" actId="478"/>
          <ac:picMkLst>
            <pc:docMk/>
            <pc:sldMk cId="538224805" sldId="299"/>
            <ac:picMk id="2" creationId="{9FA32438-7FCD-B127-EA3D-0F6838D73F70}"/>
          </ac:picMkLst>
        </pc:picChg>
        <pc:picChg chg="add mod">
          <ac:chgData name="Marina Troyano Valero" userId="10a542c4-53c9-446a-9c21-53be8ff7c921" providerId="ADAL" clId="{7878A4AE-BBBD-40B8-8EF5-8F0691D76DB8}" dt="2024-02-13T12:23:23.896" v="1340" actId="1076"/>
          <ac:picMkLst>
            <pc:docMk/>
            <pc:sldMk cId="538224805" sldId="299"/>
            <ac:picMk id="2" creationId="{B27EBDBC-F93A-54CB-7143-3247D6385E13}"/>
          </ac:picMkLst>
        </pc:picChg>
        <pc:picChg chg="add del mod">
          <ac:chgData name="Marina Troyano Valero" userId="10a542c4-53c9-446a-9c21-53be8ff7c921" providerId="ADAL" clId="{7878A4AE-BBBD-40B8-8EF5-8F0691D76DB8}" dt="2024-02-01T13:33:22.785" v="496" actId="21"/>
          <ac:picMkLst>
            <pc:docMk/>
            <pc:sldMk cId="538224805" sldId="299"/>
            <ac:picMk id="4" creationId="{F98B699A-2885-01BD-2274-FC140EAE27A6}"/>
          </ac:picMkLst>
        </pc:picChg>
        <pc:picChg chg="add del mod">
          <ac:chgData name="Marina Troyano Valero" userId="10a542c4-53c9-446a-9c21-53be8ff7c921" providerId="ADAL" clId="{7878A4AE-BBBD-40B8-8EF5-8F0691D76DB8}" dt="2024-02-13T12:23:22.325" v="1339" actId="478"/>
          <ac:picMkLst>
            <pc:docMk/>
            <pc:sldMk cId="538224805" sldId="299"/>
            <ac:picMk id="5" creationId="{B848CB35-8BC0-0265-E5A3-9DC667DE5C39}"/>
          </ac:picMkLst>
        </pc:picChg>
      </pc:sldChg>
      <pc:sldChg chg="addSp delSp modSp mod">
        <pc:chgData name="Marina Troyano Valero" userId="10a542c4-53c9-446a-9c21-53be8ff7c921" providerId="ADAL" clId="{7878A4AE-BBBD-40B8-8EF5-8F0691D76DB8}" dt="2024-02-02T12:09:40.051" v="1145" actId="1076"/>
        <pc:sldMkLst>
          <pc:docMk/>
          <pc:sldMk cId="3354804429" sldId="301"/>
        </pc:sldMkLst>
        <pc:spChg chg="mod">
          <ac:chgData name="Marina Troyano Valero" userId="10a542c4-53c9-446a-9c21-53be8ff7c921" providerId="ADAL" clId="{7878A4AE-BBBD-40B8-8EF5-8F0691D76DB8}" dt="2024-02-02T12:09:40.051" v="1145" actId="1076"/>
          <ac:spMkLst>
            <pc:docMk/>
            <pc:sldMk cId="3354804429" sldId="301"/>
            <ac:spMk id="2" creationId="{3CDF38A0-0D75-D8EB-94FF-5E54102C4D1F}"/>
          </ac:spMkLst>
        </pc:spChg>
        <pc:spChg chg="mod">
          <ac:chgData name="Marina Troyano Valero" userId="10a542c4-53c9-446a-9c21-53be8ff7c921" providerId="ADAL" clId="{7878A4AE-BBBD-40B8-8EF5-8F0691D76DB8}" dt="2024-02-02T12:09:40.051" v="1145" actId="1076"/>
          <ac:spMkLst>
            <pc:docMk/>
            <pc:sldMk cId="3354804429" sldId="301"/>
            <ac:spMk id="5" creationId="{698A5C98-DA0E-4F35-31FC-202D363DCB5C}"/>
          </ac:spMkLst>
        </pc:spChg>
        <pc:spChg chg="add mod">
          <ac:chgData name="Marina Troyano Valero" userId="10a542c4-53c9-446a-9c21-53be8ff7c921" providerId="ADAL" clId="{7878A4AE-BBBD-40B8-8EF5-8F0691D76DB8}" dt="2024-02-02T12:09:40.051" v="1145" actId="1076"/>
          <ac:spMkLst>
            <pc:docMk/>
            <pc:sldMk cId="3354804429" sldId="301"/>
            <ac:spMk id="6" creationId="{8216D758-FB18-EA03-8F95-E1FF5AC5D7EE}"/>
          </ac:spMkLst>
        </pc:spChg>
        <pc:spChg chg="add mod">
          <ac:chgData name="Marina Troyano Valero" userId="10a542c4-53c9-446a-9c21-53be8ff7c921" providerId="ADAL" clId="{7878A4AE-BBBD-40B8-8EF5-8F0691D76DB8}" dt="2024-02-02T12:09:40.051" v="1145" actId="1076"/>
          <ac:spMkLst>
            <pc:docMk/>
            <pc:sldMk cId="3354804429" sldId="301"/>
            <ac:spMk id="8" creationId="{2DF8ED25-5831-7AF0-DBE6-6BE815982764}"/>
          </ac:spMkLst>
        </pc:spChg>
        <pc:picChg chg="del">
          <ac:chgData name="Marina Troyano Valero" userId="10a542c4-53c9-446a-9c21-53be8ff7c921" providerId="ADAL" clId="{7878A4AE-BBBD-40B8-8EF5-8F0691D76DB8}" dt="2024-02-02T11:48:21.476" v="515" actId="478"/>
          <ac:picMkLst>
            <pc:docMk/>
            <pc:sldMk cId="3354804429" sldId="301"/>
            <ac:picMk id="4" creationId="{0BA52792-BCB4-0F1F-AE82-9F00059E4FA5}"/>
          </ac:picMkLst>
        </pc:picChg>
        <pc:picChg chg="mod">
          <ac:chgData name="Marina Troyano Valero" userId="10a542c4-53c9-446a-9c21-53be8ff7c921" providerId="ADAL" clId="{7878A4AE-BBBD-40B8-8EF5-8F0691D76DB8}" dt="2024-02-02T12:09:40.051" v="1145" actId="1076"/>
          <ac:picMkLst>
            <pc:docMk/>
            <pc:sldMk cId="3354804429" sldId="301"/>
            <ac:picMk id="7" creationId="{B1384A3D-304C-90E8-2201-F25424229486}"/>
          </ac:picMkLst>
        </pc:picChg>
      </pc:sldChg>
      <pc:sldChg chg="addSp delSp modSp mod">
        <pc:chgData name="Marina Troyano Valero" userId="10a542c4-53c9-446a-9c21-53be8ff7c921" providerId="ADAL" clId="{7878A4AE-BBBD-40B8-8EF5-8F0691D76DB8}" dt="2024-02-02T12:39:02.935" v="1155" actId="1076"/>
        <pc:sldMkLst>
          <pc:docMk/>
          <pc:sldMk cId="1932998283" sldId="302"/>
        </pc:sldMkLst>
        <pc:spChg chg="add del mod">
          <ac:chgData name="Marina Troyano Valero" userId="10a542c4-53c9-446a-9c21-53be8ff7c921" providerId="ADAL" clId="{7878A4AE-BBBD-40B8-8EF5-8F0691D76DB8}" dt="2024-02-02T12:37:26.250" v="1148" actId="21"/>
          <ac:spMkLst>
            <pc:docMk/>
            <pc:sldMk cId="1932998283" sldId="302"/>
            <ac:spMk id="2" creationId="{65EF33E7-5138-D757-7CFF-FF4CDC15BCD9}"/>
          </ac:spMkLst>
        </pc:spChg>
        <pc:spChg chg="del">
          <ac:chgData name="Marina Troyano Valero" userId="10a542c4-53c9-446a-9c21-53be8ff7c921" providerId="ADAL" clId="{7878A4AE-BBBD-40B8-8EF5-8F0691D76DB8}" dt="2024-02-02T12:37:28.916" v="1149" actId="478"/>
          <ac:spMkLst>
            <pc:docMk/>
            <pc:sldMk cId="1932998283" sldId="302"/>
            <ac:spMk id="13" creationId="{B3AABED9-3EC9-0523-F24E-0D5877CE6021}"/>
          </ac:spMkLst>
        </pc:spChg>
        <pc:spChg chg="add mod">
          <ac:chgData name="Marina Troyano Valero" userId="10a542c4-53c9-446a-9c21-53be8ff7c921" providerId="ADAL" clId="{7878A4AE-BBBD-40B8-8EF5-8F0691D76DB8}" dt="2024-02-02T12:39:02.935" v="1155" actId="1076"/>
          <ac:spMkLst>
            <pc:docMk/>
            <pc:sldMk cId="1932998283" sldId="302"/>
            <ac:spMk id="16" creationId="{97F0552E-8AE9-E5E3-4151-3DB8A28D5BCA}"/>
          </ac:spMkLst>
        </pc:spChg>
        <pc:picChg chg="del">
          <ac:chgData name="Marina Troyano Valero" userId="10a542c4-53c9-446a-9c21-53be8ff7c921" providerId="ADAL" clId="{7878A4AE-BBBD-40B8-8EF5-8F0691D76DB8}" dt="2024-02-02T12:37:28.916" v="1149" actId="478"/>
          <ac:picMkLst>
            <pc:docMk/>
            <pc:sldMk cId="1932998283" sldId="302"/>
            <ac:picMk id="9" creationId="{8B9A65D1-40E1-A07A-922B-CFF5639224D3}"/>
          </ac:picMkLst>
        </pc:picChg>
        <pc:picChg chg="del">
          <ac:chgData name="Marina Troyano Valero" userId="10a542c4-53c9-446a-9c21-53be8ff7c921" providerId="ADAL" clId="{7878A4AE-BBBD-40B8-8EF5-8F0691D76DB8}" dt="2024-02-02T12:37:28.916" v="1149" actId="478"/>
          <ac:picMkLst>
            <pc:docMk/>
            <pc:sldMk cId="1932998283" sldId="302"/>
            <ac:picMk id="11" creationId="{FA9C8FFE-666D-7222-76DB-97D1EAF44000}"/>
          </ac:picMkLst>
        </pc:picChg>
        <pc:picChg chg="add del mod">
          <ac:chgData name="Marina Troyano Valero" userId="10a542c4-53c9-446a-9c21-53be8ff7c921" providerId="ADAL" clId="{7878A4AE-BBBD-40B8-8EF5-8F0691D76DB8}" dt="2024-02-02T12:37:26.250" v="1148" actId="21"/>
          <ac:picMkLst>
            <pc:docMk/>
            <pc:sldMk cId="1932998283" sldId="302"/>
            <ac:picMk id="14" creationId="{F2612602-AECC-D90A-7D85-B8AAD25A6DB8}"/>
          </ac:picMkLst>
        </pc:picChg>
        <pc:picChg chg="add del mod">
          <ac:chgData name="Marina Troyano Valero" userId="10a542c4-53c9-446a-9c21-53be8ff7c921" providerId="ADAL" clId="{7878A4AE-BBBD-40B8-8EF5-8F0691D76DB8}" dt="2024-02-02T12:37:26.250" v="1148" actId="21"/>
          <ac:picMkLst>
            <pc:docMk/>
            <pc:sldMk cId="1932998283" sldId="302"/>
            <ac:picMk id="15" creationId="{1CDC77B3-DF57-427A-1C0D-98D6410D2871}"/>
          </ac:picMkLst>
        </pc:picChg>
        <pc:picChg chg="add mod">
          <ac:chgData name="Marina Troyano Valero" userId="10a542c4-53c9-446a-9c21-53be8ff7c921" providerId="ADAL" clId="{7878A4AE-BBBD-40B8-8EF5-8F0691D76DB8}" dt="2024-02-02T12:37:34.350" v="1151" actId="1076"/>
          <ac:picMkLst>
            <pc:docMk/>
            <pc:sldMk cId="1932998283" sldId="302"/>
            <ac:picMk id="17" creationId="{3FB0AED8-7288-4098-4A1F-8922E82FA46C}"/>
          </ac:picMkLst>
        </pc:picChg>
        <pc:picChg chg="add mod">
          <ac:chgData name="Marina Troyano Valero" userId="10a542c4-53c9-446a-9c21-53be8ff7c921" providerId="ADAL" clId="{7878A4AE-BBBD-40B8-8EF5-8F0691D76DB8}" dt="2024-02-02T12:37:34.350" v="1151" actId="1076"/>
          <ac:picMkLst>
            <pc:docMk/>
            <pc:sldMk cId="1932998283" sldId="302"/>
            <ac:picMk id="18" creationId="{44518CF4-3A72-F291-7AB1-F05F7711F0B1}"/>
          </ac:picMkLst>
        </pc:picChg>
      </pc:sldChg>
      <pc:sldChg chg="delSp modSp mod">
        <pc:chgData name="Marina Troyano Valero" userId="10a542c4-53c9-446a-9c21-53be8ff7c921" providerId="ADAL" clId="{7878A4AE-BBBD-40B8-8EF5-8F0691D76DB8}" dt="2024-02-13T12:24:12.482" v="1341" actId="113"/>
        <pc:sldMkLst>
          <pc:docMk/>
          <pc:sldMk cId="3592260573" sldId="303"/>
        </pc:sldMkLst>
        <pc:spChg chg="mod">
          <ac:chgData name="Marina Troyano Valero" userId="10a542c4-53c9-446a-9c21-53be8ff7c921" providerId="ADAL" clId="{7878A4AE-BBBD-40B8-8EF5-8F0691D76DB8}" dt="2024-02-02T12:39:54.507" v="1193" actId="20577"/>
          <ac:spMkLst>
            <pc:docMk/>
            <pc:sldMk cId="3592260573" sldId="303"/>
            <ac:spMk id="5" creationId="{1F3D2E3D-0B5F-268B-6916-0389D2761C63}"/>
          </ac:spMkLst>
        </pc:spChg>
        <pc:spChg chg="mod">
          <ac:chgData name="Marina Troyano Valero" userId="10a542c4-53c9-446a-9c21-53be8ff7c921" providerId="ADAL" clId="{7878A4AE-BBBD-40B8-8EF5-8F0691D76DB8}" dt="2024-02-13T12:24:12.482" v="1341" actId="113"/>
          <ac:spMkLst>
            <pc:docMk/>
            <pc:sldMk cId="3592260573" sldId="303"/>
            <ac:spMk id="6" creationId="{0A0EDCA5-6182-E465-FF67-0035CADDD24C}"/>
          </ac:spMkLst>
        </pc:spChg>
        <pc:spChg chg="del">
          <ac:chgData name="Marina Troyano Valero" userId="10a542c4-53c9-446a-9c21-53be8ff7c921" providerId="ADAL" clId="{7878A4AE-BBBD-40B8-8EF5-8F0691D76DB8}" dt="2024-02-02T12:40:11.841" v="1194" actId="478"/>
          <ac:spMkLst>
            <pc:docMk/>
            <pc:sldMk cId="3592260573" sldId="303"/>
            <ac:spMk id="7" creationId="{F3E763F5-9A97-229F-4F01-087855D129B0}"/>
          </ac:spMkLst>
        </pc:spChg>
        <pc:spChg chg="mod">
          <ac:chgData name="Marina Troyano Valero" userId="10a542c4-53c9-446a-9c21-53be8ff7c921" providerId="ADAL" clId="{7878A4AE-BBBD-40B8-8EF5-8F0691D76DB8}" dt="2024-02-02T12:42:19.983" v="1252" actId="20577"/>
          <ac:spMkLst>
            <pc:docMk/>
            <pc:sldMk cId="3592260573" sldId="303"/>
            <ac:spMk id="8" creationId="{D594EAD5-D983-B0B7-9E09-78F06DF55273}"/>
          </ac:spMkLst>
        </pc:spChg>
        <pc:spChg chg="mod">
          <ac:chgData name="Marina Troyano Valero" userId="10a542c4-53c9-446a-9c21-53be8ff7c921" providerId="ADAL" clId="{7878A4AE-BBBD-40B8-8EF5-8F0691D76DB8}" dt="2024-02-02T12:40:57.818" v="1244" actId="20577"/>
          <ac:spMkLst>
            <pc:docMk/>
            <pc:sldMk cId="3592260573" sldId="303"/>
            <ac:spMk id="10" creationId="{06D411C5-9373-3D62-6F27-CEEBB6D63F99}"/>
          </ac:spMkLst>
        </pc:spChg>
        <pc:spChg chg="mod">
          <ac:chgData name="Marina Troyano Valero" userId="10a542c4-53c9-446a-9c21-53be8ff7c921" providerId="ADAL" clId="{7878A4AE-BBBD-40B8-8EF5-8F0691D76DB8}" dt="2024-02-02T12:41:03.032" v="1246" actId="20577"/>
          <ac:spMkLst>
            <pc:docMk/>
            <pc:sldMk cId="3592260573" sldId="303"/>
            <ac:spMk id="16" creationId="{DC0B9962-A7E3-4B3D-CC3A-2FCA96C3F217}"/>
          </ac:spMkLst>
        </pc:spChg>
        <pc:spChg chg="mod">
          <ac:chgData name="Marina Troyano Valero" userId="10a542c4-53c9-446a-9c21-53be8ff7c921" providerId="ADAL" clId="{7878A4AE-BBBD-40B8-8EF5-8F0691D76DB8}" dt="2024-02-02T12:41:07.554" v="1248" actId="20577"/>
          <ac:spMkLst>
            <pc:docMk/>
            <pc:sldMk cId="3592260573" sldId="303"/>
            <ac:spMk id="20" creationId="{D7AFA320-FC24-0395-DD28-13C1E5576C9F}"/>
          </ac:spMkLst>
        </pc:spChg>
      </pc:sldChg>
      <pc:sldChg chg="addSp delSp modSp mod">
        <pc:chgData name="Marina Troyano Valero" userId="10a542c4-53c9-446a-9c21-53be8ff7c921" providerId="ADAL" clId="{7878A4AE-BBBD-40B8-8EF5-8F0691D76DB8}" dt="2024-02-13T12:46:48.689" v="1631"/>
        <pc:sldMkLst>
          <pc:docMk/>
          <pc:sldMk cId="1247778377" sldId="304"/>
        </pc:sldMkLst>
        <pc:spChg chg="del">
          <ac:chgData name="Marina Troyano Valero" userId="10a542c4-53c9-446a-9c21-53be8ff7c921" providerId="ADAL" clId="{7878A4AE-BBBD-40B8-8EF5-8F0691D76DB8}" dt="2024-02-02T12:48:20.161" v="1284" actId="478"/>
          <ac:spMkLst>
            <pc:docMk/>
            <pc:sldMk cId="1247778377" sldId="304"/>
            <ac:spMk id="7" creationId="{2C913755-1714-8D8C-9420-7F9B7726E860}"/>
          </ac:spMkLst>
        </pc:spChg>
        <pc:spChg chg="del">
          <ac:chgData name="Marina Troyano Valero" userId="10a542c4-53c9-446a-9c21-53be8ff7c921" providerId="ADAL" clId="{7878A4AE-BBBD-40B8-8EF5-8F0691D76DB8}" dt="2024-02-02T12:48:20.161" v="1284" actId="478"/>
          <ac:spMkLst>
            <pc:docMk/>
            <pc:sldMk cId="1247778377" sldId="304"/>
            <ac:spMk id="8" creationId="{ADAA41F0-B453-FD2D-3C2D-7FA9C2BF404A}"/>
          </ac:spMkLst>
        </pc:spChg>
        <pc:spChg chg="mod">
          <ac:chgData name="Marina Troyano Valero" userId="10a542c4-53c9-446a-9c21-53be8ff7c921" providerId="ADAL" clId="{7878A4AE-BBBD-40B8-8EF5-8F0691D76DB8}" dt="2024-02-02T12:48:36.309" v="1288" actId="14100"/>
          <ac:spMkLst>
            <pc:docMk/>
            <pc:sldMk cId="1247778377" sldId="304"/>
            <ac:spMk id="9" creationId="{C32D22EF-5A49-D8EB-FFAB-EDDEFE2CB1A8}"/>
          </ac:spMkLst>
        </pc:spChg>
        <pc:picChg chg="add del mod modCrop">
          <ac:chgData name="Marina Troyano Valero" userId="10a542c4-53c9-446a-9c21-53be8ff7c921" providerId="ADAL" clId="{7878A4AE-BBBD-40B8-8EF5-8F0691D76DB8}" dt="2024-02-13T12:46:47.468" v="1629" actId="21"/>
          <ac:picMkLst>
            <pc:docMk/>
            <pc:sldMk cId="1247778377" sldId="304"/>
            <ac:picMk id="2" creationId="{34562B65-AA03-D24C-EF42-B8C139C09E16}"/>
          </ac:picMkLst>
        </pc:picChg>
        <pc:picChg chg="del mod">
          <ac:chgData name="Marina Troyano Valero" userId="10a542c4-53c9-446a-9c21-53be8ff7c921" providerId="ADAL" clId="{7878A4AE-BBBD-40B8-8EF5-8F0691D76DB8}" dt="2024-02-13T12:46:48.392" v="1630" actId="478"/>
          <ac:picMkLst>
            <pc:docMk/>
            <pc:sldMk cId="1247778377" sldId="304"/>
            <ac:picMk id="5" creationId="{71C8B9E3-C8B4-FF13-D614-956C61D8E0C6}"/>
          </ac:picMkLst>
        </pc:picChg>
        <pc:picChg chg="add mod">
          <ac:chgData name="Marina Troyano Valero" userId="10a542c4-53c9-446a-9c21-53be8ff7c921" providerId="ADAL" clId="{7878A4AE-BBBD-40B8-8EF5-8F0691D76DB8}" dt="2024-02-13T12:46:48.689" v="1631"/>
          <ac:picMkLst>
            <pc:docMk/>
            <pc:sldMk cId="1247778377" sldId="304"/>
            <ac:picMk id="7" creationId="{17742935-449F-50D0-3937-86189323C743}"/>
          </ac:picMkLst>
        </pc:picChg>
      </pc:sldChg>
      <pc:sldChg chg="addSp delSp modSp mod">
        <pc:chgData name="Marina Troyano Valero" userId="10a542c4-53c9-446a-9c21-53be8ff7c921" providerId="ADAL" clId="{7878A4AE-BBBD-40B8-8EF5-8F0691D76DB8}" dt="2024-02-01T13:32:07.156" v="450" actId="1076"/>
        <pc:sldMkLst>
          <pc:docMk/>
          <pc:sldMk cId="486283592" sldId="305"/>
        </pc:sldMkLst>
        <pc:grpChg chg="del">
          <ac:chgData name="Marina Troyano Valero" userId="10a542c4-53c9-446a-9c21-53be8ff7c921" providerId="ADAL" clId="{7878A4AE-BBBD-40B8-8EF5-8F0691D76DB8}" dt="2024-02-01T13:32:03.716" v="448" actId="478"/>
          <ac:grpSpMkLst>
            <pc:docMk/>
            <pc:sldMk cId="486283592" sldId="305"/>
            <ac:grpSpMk id="15" creationId="{712ED02F-AD1A-D9BC-EEDA-6A8214E53EF8}"/>
          </ac:grpSpMkLst>
        </pc:grpChg>
        <pc:picChg chg="add mod">
          <ac:chgData name="Marina Troyano Valero" userId="10a542c4-53c9-446a-9c21-53be8ff7c921" providerId="ADAL" clId="{7878A4AE-BBBD-40B8-8EF5-8F0691D76DB8}" dt="2024-02-01T13:32:07.156" v="450" actId="1076"/>
          <ac:picMkLst>
            <pc:docMk/>
            <pc:sldMk cId="486283592" sldId="305"/>
            <ac:picMk id="2" creationId="{C8F4E2AF-0342-DA59-9178-8596CBC1FEE2}"/>
          </ac:picMkLst>
        </pc:picChg>
      </pc:sldChg>
      <pc:sldChg chg="modSp mod">
        <pc:chgData name="Marina Troyano Valero" userId="10a542c4-53c9-446a-9c21-53be8ff7c921" providerId="ADAL" clId="{7878A4AE-BBBD-40B8-8EF5-8F0691D76DB8}" dt="2024-02-13T12:43:05.924" v="1352" actId="6549"/>
        <pc:sldMkLst>
          <pc:docMk/>
          <pc:sldMk cId="2305827313" sldId="306"/>
        </pc:sldMkLst>
        <pc:spChg chg="mod">
          <ac:chgData name="Marina Troyano Valero" userId="10a542c4-53c9-446a-9c21-53be8ff7c921" providerId="ADAL" clId="{7878A4AE-BBBD-40B8-8EF5-8F0691D76DB8}" dt="2024-02-13T12:43:05.924" v="1352" actId="6549"/>
          <ac:spMkLst>
            <pc:docMk/>
            <pc:sldMk cId="2305827313" sldId="306"/>
            <ac:spMk id="24" creationId="{95BED9D5-5938-E988-3E16-CDF66CACD00F}"/>
          </ac:spMkLst>
        </pc:spChg>
        <pc:spChg chg="mod">
          <ac:chgData name="Marina Troyano Valero" userId="10a542c4-53c9-446a-9c21-53be8ff7c921" providerId="ADAL" clId="{7878A4AE-BBBD-40B8-8EF5-8F0691D76DB8}" dt="2024-02-01T13:37:18.258" v="514" actId="20577"/>
          <ac:spMkLst>
            <pc:docMk/>
            <pc:sldMk cId="2305827313" sldId="306"/>
            <ac:spMk id="25" creationId="{F1FE17A4-46C6-2BF9-F7E7-838CC4357773}"/>
          </ac:spMkLst>
        </pc:spChg>
      </pc:sldChg>
      <pc:sldChg chg="modSp mod">
        <pc:chgData name="Marina Troyano Valero" userId="10a542c4-53c9-446a-9c21-53be8ff7c921" providerId="ADAL" clId="{7878A4AE-BBBD-40B8-8EF5-8F0691D76DB8}" dt="2024-02-02T12:48:13.710" v="1283" actId="20577"/>
        <pc:sldMkLst>
          <pc:docMk/>
          <pc:sldMk cId="1312516806" sldId="307"/>
        </pc:sldMkLst>
        <pc:spChg chg="mod">
          <ac:chgData name="Marina Troyano Valero" userId="10a542c4-53c9-446a-9c21-53be8ff7c921" providerId="ADAL" clId="{7878A4AE-BBBD-40B8-8EF5-8F0691D76DB8}" dt="2024-02-02T12:45:23.221" v="1261" actId="14100"/>
          <ac:spMkLst>
            <pc:docMk/>
            <pc:sldMk cId="1312516806" sldId="307"/>
            <ac:spMk id="34" creationId="{CA23E445-0EFE-55A9-275C-53D024433592}"/>
          </ac:spMkLst>
        </pc:spChg>
        <pc:spChg chg="mod">
          <ac:chgData name="Marina Troyano Valero" userId="10a542c4-53c9-446a-9c21-53be8ff7c921" providerId="ADAL" clId="{7878A4AE-BBBD-40B8-8EF5-8F0691D76DB8}" dt="2024-02-02T12:45:32.655" v="1267" actId="20577"/>
          <ac:spMkLst>
            <pc:docMk/>
            <pc:sldMk cId="1312516806" sldId="307"/>
            <ac:spMk id="35" creationId="{148378A3-E05F-0973-25BE-EFC2BA2F6ECA}"/>
          </ac:spMkLst>
        </pc:spChg>
        <pc:spChg chg="mod">
          <ac:chgData name="Marina Troyano Valero" userId="10a542c4-53c9-446a-9c21-53be8ff7c921" providerId="ADAL" clId="{7878A4AE-BBBD-40B8-8EF5-8F0691D76DB8}" dt="2024-02-02T12:48:02.302" v="1272" actId="20577"/>
          <ac:spMkLst>
            <pc:docMk/>
            <pc:sldMk cId="1312516806" sldId="307"/>
            <ac:spMk id="37" creationId="{3E74A869-5673-8D4F-A1A3-DDFC7E7F8B05}"/>
          </ac:spMkLst>
        </pc:spChg>
        <pc:spChg chg="mod">
          <ac:chgData name="Marina Troyano Valero" userId="10a542c4-53c9-446a-9c21-53be8ff7c921" providerId="ADAL" clId="{7878A4AE-BBBD-40B8-8EF5-8F0691D76DB8}" dt="2024-02-02T12:47:56.542" v="1270" actId="20577"/>
          <ac:spMkLst>
            <pc:docMk/>
            <pc:sldMk cId="1312516806" sldId="307"/>
            <ac:spMk id="39" creationId="{B61380CF-862C-B5C0-CA33-84EDB838CC33}"/>
          </ac:spMkLst>
        </pc:spChg>
        <pc:spChg chg="mod">
          <ac:chgData name="Marina Troyano Valero" userId="10a542c4-53c9-446a-9c21-53be8ff7c921" providerId="ADAL" clId="{7878A4AE-BBBD-40B8-8EF5-8F0691D76DB8}" dt="2024-02-02T12:48:06.803" v="1275" actId="20577"/>
          <ac:spMkLst>
            <pc:docMk/>
            <pc:sldMk cId="1312516806" sldId="307"/>
            <ac:spMk id="41" creationId="{CBAADE8E-D149-2F3F-A0FC-D9955A1F5F2B}"/>
          </ac:spMkLst>
        </pc:spChg>
        <pc:spChg chg="mod">
          <ac:chgData name="Marina Troyano Valero" userId="10a542c4-53c9-446a-9c21-53be8ff7c921" providerId="ADAL" clId="{7878A4AE-BBBD-40B8-8EF5-8F0691D76DB8}" dt="2024-02-02T12:48:13.710" v="1283" actId="20577"/>
          <ac:spMkLst>
            <pc:docMk/>
            <pc:sldMk cId="1312516806" sldId="307"/>
            <ac:spMk id="43" creationId="{52E66120-46B0-37D1-0916-8BBEAA69AFA1}"/>
          </ac:spMkLst>
        </pc:spChg>
      </pc:sldChg>
    </pc:docChg>
  </pc:docChgLst>
  <pc:docChgLst>
    <pc:chgData name="Marina Troyano Valero" userId="10a542c4-53c9-446a-9c21-53be8ff7c921" providerId="ADAL" clId="{33C7AB8C-60B1-44BF-B843-CC65001BA78C}"/>
    <pc:docChg chg="undo custSel addSld modSld sldOrd">
      <pc:chgData name="Marina Troyano Valero" userId="10a542c4-53c9-446a-9c21-53be8ff7c921" providerId="ADAL" clId="{33C7AB8C-60B1-44BF-B843-CC65001BA78C}" dt="2023-09-12T12:22:19.564" v="513" actId="33553"/>
      <pc:docMkLst>
        <pc:docMk/>
      </pc:docMkLst>
      <pc:sldChg chg="modSp mod">
        <pc:chgData name="Marina Troyano Valero" userId="10a542c4-53c9-446a-9c21-53be8ff7c921" providerId="ADAL" clId="{33C7AB8C-60B1-44BF-B843-CC65001BA78C}" dt="2023-09-12T12:12:02.373" v="413" actId="33553"/>
        <pc:sldMkLst>
          <pc:docMk/>
          <pc:sldMk cId="1942255253" sldId="256"/>
        </pc:sldMkLst>
        <pc:spChg chg="mod">
          <ac:chgData name="Marina Troyano Valero" userId="10a542c4-53c9-446a-9c21-53be8ff7c921" providerId="ADAL" clId="{33C7AB8C-60B1-44BF-B843-CC65001BA78C}" dt="2023-09-12T12:12:02.373" v="413" actId="33553"/>
          <ac:spMkLst>
            <pc:docMk/>
            <pc:sldMk cId="1942255253" sldId="256"/>
            <ac:spMk id="4" creationId="{272F54BE-9B4F-40BB-B548-411A6040134A}"/>
          </ac:spMkLst>
        </pc:spChg>
        <pc:spChg chg="mod">
          <ac:chgData name="Marina Troyano Valero" userId="10a542c4-53c9-446a-9c21-53be8ff7c921" providerId="ADAL" clId="{33C7AB8C-60B1-44BF-B843-CC65001BA78C}" dt="2023-09-12T11:46:38.803" v="1"/>
          <ac:spMkLst>
            <pc:docMk/>
            <pc:sldMk cId="1942255253" sldId="256"/>
            <ac:spMk id="5" creationId="{EA65871F-F3AF-40AF-B6CA-6AF4182B9AE7}"/>
          </ac:spMkLst>
        </pc:spChg>
      </pc:sldChg>
      <pc:sldChg chg="addSp delSp modSp mod">
        <pc:chgData name="Marina Troyano Valero" userId="10a542c4-53c9-446a-9c21-53be8ff7c921" providerId="ADAL" clId="{33C7AB8C-60B1-44BF-B843-CC65001BA78C}" dt="2023-09-12T12:12:49.891" v="439" actId="33553"/>
        <pc:sldMkLst>
          <pc:docMk/>
          <pc:sldMk cId="1215439377" sldId="265"/>
        </pc:sldMkLst>
        <pc:spChg chg="add del mod">
          <ac:chgData name="Marina Troyano Valero" userId="10a542c4-53c9-446a-9c21-53be8ff7c921" providerId="ADAL" clId="{33C7AB8C-60B1-44BF-B843-CC65001BA78C}" dt="2023-09-12T12:12:49.891" v="439" actId="33553"/>
          <ac:spMkLst>
            <pc:docMk/>
            <pc:sldMk cId="1215439377" sldId="265"/>
            <ac:spMk id="2" creationId="{00000000-0000-0000-0000-000000000000}"/>
          </ac:spMkLst>
        </pc:spChg>
        <pc:spChg chg="add del mod">
          <ac:chgData name="Marina Troyano Valero" userId="10a542c4-53c9-446a-9c21-53be8ff7c921" providerId="ADAL" clId="{33C7AB8C-60B1-44BF-B843-CC65001BA78C}" dt="2023-09-12T12:06:58.330" v="333"/>
          <ac:spMkLst>
            <pc:docMk/>
            <pc:sldMk cId="1215439377" sldId="265"/>
            <ac:spMk id="3" creationId="{C33C6A7D-CC98-EB1A-CE08-6373D46CE60B}"/>
          </ac:spMkLst>
        </pc:spChg>
        <pc:spChg chg="add del mod">
          <ac:chgData name="Marina Troyano Valero" userId="10a542c4-53c9-446a-9c21-53be8ff7c921" providerId="ADAL" clId="{33C7AB8C-60B1-44BF-B843-CC65001BA78C}" dt="2023-09-12T12:07:04.569" v="335"/>
          <ac:spMkLst>
            <pc:docMk/>
            <pc:sldMk cId="1215439377" sldId="265"/>
            <ac:spMk id="4" creationId="{3CDFF240-1B1A-4359-3528-A3107BE7AB51}"/>
          </ac:spMkLst>
        </pc:spChg>
      </pc:sldChg>
      <pc:sldChg chg="addSp modSp mod">
        <pc:chgData name="Marina Troyano Valero" userId="10a542c4-53c9-446a-9c21-53be8ff7c921" providerId="ADAL" clId="{33C7AB8C-60B1-44BF-B843-CC65001BA78C}" dt="2023-09-12T12:13:05.779" v="448" actId="33553"/>
        <pc:sldMkLst>
          <pc:docMk/>
          <pc:sldMk cId="1963494661" sldId="266"/>
        </pc:sldMkLst>
        <pc:spChg chg="mod">
          <ac:chgData name="Marina Troyano Valero" userId="10a542c4-53c9-446a-9c21-53be8ff7c921" providerId="ADAL" clId="{33C7AB8C-60B1-44BF-B843-CC65001BA78C}" dt="2023-09-12T12:11:24.948" v="404" actId="962"/>
          <ac:spMkLst>
            <pc:docMk/>
            <pc:sldMk cId="1963494661" sldId="266"/>
            <ac:spMk id="2" creationId="{00000000-0000-0000-0000-000000000000}"/>
          </ac:spMkLst>
        </pc:spChg>
        <pc:spChg chg="add mod">
          <ac:chgData name="Marina Troyano Valero" userId="10a542c4-53c9-446a-9c21-53be8ff7c921" providerId="ADAL" clId="{33C7AB8C-60B1-44BF-B843-CC65001BA78C}" dt="2023-09-12T12:13:05.779" v="448" actId="33553"/>
          <ac:spMkLst>
            <pc:docMk/>
            <pc:sldMk cId="1963494661" sldId="266"/>
            <ac:spMk id="3" creationId="{6831138E-6692-EA48-2EB8-B9C72927C28B}"/>
          </ac:spMkLst>
        </pc:spChg>
      </pc:sldChg>
      <pc:sldChg chg="modSp mod">
        <pc:chgData name="Marina Troyano Valero" userId="10a542c4-53c9-446a-9c21-53be8ff7c921" providerId="ADAL" clId="{33C7AB8C-60B1-44BF-B843-CC65001BA78C}" dt="2023-09-12T12:20:10.492" v="504" actId="13244"/>
        <pc:sldMkLst>
          <pc:docMk/>
          <pc:sldMk cId="1922443006" sldId="267"/>
        </pc:sldMkLst>
        <pc:spChg chg="mod">
          <ac:chgData name="Marina Troyano Valero" userId="10a542c4-53c9-446a-9c21-53be8ff7c921" providerId="ADAL" clId="{33C7AB8C-60B1-44BF-B843-CC65001BA78C}" dt="2023-09-12T12:11:18.432" v="401" actId="962"/>
          <ac:spMkLst>
            <pc:docMk/>
            <pc:sldMk cId="1922443006" sldId="267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20:10.492" v="504" actId="13244"/>
          <ac:spMkLst>
            <pc:docMk/>
            <pc:sldMk cId="1922443006" sldId="267"/>
            <ac:spMk id="5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22.062" v="403" actId="962"/>
          <ac:spMkLst>
            <pc:docMk/>
            <pc:sldMk cId="1922443006" sldId="267"/>
            <ac:spMk id="6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19.949" v="402" actId="962"/>
          <ac:spMkLst>
            <pc:docMk/>
            <pc:sldMk cId="1922443006" sldId="267"/>
            <ac:spMk id="7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25.955" v="405" actId="962"/>
          <ac:spMkLst>
            <pc:docMk/>
            <pc:sldMk cId="1922443006" sldId="267"/>
            <ac:spMk id="8" creationId="{00000000-0000-0000-0000-000000000000}"/>
          </ac:spMkLst>
        </pc:spChg>
      </pc:sldChg>
      <pc:sldChg chg="modSp mod ord">
        <pc:chgData name="Marina Troyano Valero" userId="10a542c4-53c9-446a-9c21-53be8ff7c921" providerId="ADAL" clId="{33C7AB8C-60B1-44BF-B843-CC65001BA78C}" dt="2023-09-12T12:18:53.724" v="493" actId="13244"/>
        <pc:sldMkLst>
          <pc:docMk/>
          <pc:sldMk cId="3268820116" sldId="268"/>
        </pc:sldMkLst>
        <pc:spChg chg="mod">
          <ac:chgData name="Marina Troyano Valero" userId="10a542c4-53c9-446a-9c21-53be8ff7c921" providerId="ADAL" clId="{33C7AB8C-60B1-44BF-B843-CC65001BA78C}" dt="2023-09-12T12:18:53.724" v="493" actId="13244"/>
          <ac:spMkLst>
            <pc:docMk/>
            <pc:sldMk cId="3268820116" sldId="268"/>
            <ac:spMk id="3" creationId="{00000000-0000-0000-0000-000000000000}"/>
          </ac:spMkLst>
        </pc:spChg>
      </pc:sldChg>
      <pc:sldChg chg="modSp mod ord">
        <pc:chgData name="Marina Troyano Valero" userId="10a542c4-53c9-446a-9c21-53be8ff7c921" providerId="ADAL" clId="{33C7AB8C-60B1-44BF-B843-CC65001BA78C}" dt="2023-09-12T12:19:01.093" v="494" actId="13244"/>
        <pc:sldMkLst>
          <pc:docMk/>
          <pc:sldMk cId="755865346" sldId="270"/>
        </pc:sldMkLst>
        <pc:spChg chg="mod">
          <ac:chgData name="Marina Troyano Valero" userId="10a542c4-53c9-446a-9c21-53be8ff7c921" providerId="ADAL" clId="{33C7AB8C-60B1-44BF-B843-CC65001BA78C}" dt="2023-09-12T12:10:44.846" v="384" actId="962"/>
          <ac:spMkLst>
            <pc:docMk/>
            <pc:sldMk cId="755865346" sldId="270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01.093" v="494" actId="13244"/>
          <ac:spMkLst>
            <pc:docMk/>
            <pc:sldMk cId="755865346" sldId="270"/>
            <ac:spMk id="4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9:41.985" v="500" actId="13244"/>
        <pc:sldMkLst>
          <pc:docMk/>
          <pc:sldMk cId="4136137165" sldId="271"/>
        </pc:sldMkLst>
        <pc:spChg chg="mod">
          <ac:chgData name="Marina Troyano Valero" userId="10a542c4-53c9-446a-9c21-53be8ff7c921" providerId="ADAL" clId="{33C7AB8C-60B1-44BF-B843-CC65001BA78C}" dt="2023-09-12T12:10:55.555" v="386" actId="962"/>
          <ac:spMkLst>
            <pc:docMk/>
            <pc:sldMk cId="4136137165" sldId="271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2:58.752" v="444" actId="33553"/>
          <ac:spMkLst>
            <pc:docMk/>
            <pc:sldMk cId="4136137165" sldId="271"/>
            <ac:spMk id="3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0:56.750" v="387" actId="962"/>
          <ac:spMkLst>
            <pc:docMk/>
            <pc:sldMk cId="4136137165" sldId="271"/>
            <ac:spMk id="4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0:57.983" v="388" actId="962"/>
          <ac:spMkLst>
            <pc:docMk/>
            <pc:sldMk cId="4136137165" sldId="271"/>
            <ac:spMk id="5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30.224" v="498" actId="13244"/>
          <ac:spMkLst>
            <pc:docMk/>
            <pc:sldMk cId="4136137165" sldId="271"/>
            <ac:spMk id="7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36.913" v="499" actId="13244"/>
          <ac:spMkLst>
            <pc:docMk/>
            <pc:sldMk cId="4136137165" sldId="271"/>
            <ac:spMk id="10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41.985" v="500" actId="13244"/>
          <ac:spMkLst>
            <pc:docMk/>
            <pc:sldMk cId="4136137165" sldId="271"/>
            <ac:spMk id="13" creationId="{00000000-0000-0000-0000-000000000000}"/>
          </ac:spMkLst>
        </pc:sp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16" creationId="{D956C57E-F762-4ABA-A8FD-5BD1FD86733F}"/>
          </ac:picMkLst>
        </pc:pic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17" creationId="{F7D8F944-C0F8-4C39-9C2B-E7082ABA2BEE}"/>
          </ac:picMkLst>
        </pc:pic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18" creationId="{25551302-3214-400B-9CF1-A4A89CFF7BCF}"/>
          </ac:picMkLst>
        </pc:pic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19" creationId="{EAAB9366-3FCE-43C5-8BAA-7FDD056D35AC}"/>
          </ac:picMkLst>
        </pc:pic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20" creationId="{B5341433-3D45-4155-8E83-1A82DDEF3D0F}"/>
          </ac:picMkLst>
        </pc:picChg>
        <pc:picChg chg="mod">
          <ac:chgData name="Marina Troyano Valero" userId="10a542c4-53c9-446a-9c21-53be8ff7c921" providerId="ADAL" clId="{33C7AB8C-60B1-44BF-B843-CC65001BA78C}" dt="2023-09-12T12:08:35.208" v="367" actId="962"/>
          <ac:picMkLst>
            <pc:docMk/>
            <pc:sldMk cId="4136137165" sldId="271"/>
            <ac:picMk id="21" creationId="{5A72C826-79CF-4DC8-A87D-13AA9ABCC4E1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9:52.588" v="502" actId="13244"/>
        <pc:sldMkLst>
          <pc:docMk/>
          <pc:sldMk cId="2996786014" sldId="272"/>
        </pc:sldMkLst>
        <pc:spChg chg="mod">
          <ac:chgData name="Marina Troyano Valero" userId="10a542c4-53c9-446a-9c21-53be8ff7c921" providerId="ADAL" clId="{33C7AB8C-60B1-44BF-B843-CC65001BA78C}" dt="2023-09-12T12:10:59.802" v="389" actId="962"/>
          <ac:spMkLst>
            <pc:docMk/>
            <pc:sldMk cId="2996786014" sldId="272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48.797" v="501" actId="13244"/>
          <ac:spMkLst>
            <pc:docMk/>
            <pc:sldMk cId="2996786014" sldId="272"/>
            <ac:spMk id="4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52.588" v="502" actId="13244"/>
          <ac:spMkLst>
            <pc:docMk/>
            <pc:sldMk cId="2996786014" sldId="272"/>
            <ac:spMk id="5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01.157" v="390" actId="962"/>
          <ac:spMkLst>
            <pc:docMk/>
            <pc:sldMk cId="2996786014" sldId="272"/>
            <ac:spMk id="6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02.119" v="391" actId="962"/>
          <ac:spMkLst>
            <pc:docMk/>
            <pc:sldMk cId="2996786014" sldId="272"/>
            <ac:spMk id="7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03.177" v="392" actId="962"/>
          <ac:spMkLst>
            <pc:docMk/>
            <pc:sldMk cId="2996786014" sldId="272"/>
            <ac:spMk id="10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04.138" v="393" actId="962"/>
          <ac:spMkLst>
            <pc:docMk/>
            <pc:sldMk cId="2996786014" sldId="272"/>
            <ac:spMk id="1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1:05.235" v="394" actId="962"/>
          <ac:spMkLst>
            <pc:docMk/>
            <pc:sldMk cId="2996786014" sldId="272"/>
            <ac:spMk id="13" creationId="{00000000-0000-0000-0000-000000000000}"/>
          </ac:spMkLst>
        </pc:spChg>
        <pc:spChg chg="add del mod">
          <ac:chgData name="Marina Troyano Valero" userId="10a542c4-53c9-446a-9c21-53be8ff7c921" providerId="ADAL" clId="{33C7AB8C-60B1-44BF-B843-CC65001BA78C}" dt="2023-09-12T12:08:52.878" v="370"/>
          <ac:spMkLst>
            <pc:docMk/>
            <pc:sldMk cId="2996786014" sldId="272"/>
            <ac:spMk id="16" creationId="{03D9F42C-5732-BA4E-8079-D7224ED66CD8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9:14.478" v="497" actId="13244"/>
        <pc:sldMkLst>
          <pc:docMk/>
          <pc:sldMk cId="3399235926" sldId="273"/>
        </pc:sldMkLst>
        <pc:spChg chg="mod">
          <ac:chgData name="Marina Troyano Valero" userId="10a542c4-53c9-446a-9c21-53be8ff7c921" providerId="ADAL" clId="{33C7AB8C-60B1-44BF-B843-CC65001BA78C}" dt="2023-09-12T12:12:57.638" v="443" actId="33553"/>
          <ac:spMkLst>
            <pc:docMk/>
            <pc:sldMk cId="3399235926" sldId="273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0:53.231" v="385" actId="962"/>
          <ac:spMkLst>
            <pc:docMk/>
            <pc:sldMk cId="3399235926" sldId="273"/>
            <ac:spMk id="3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14.478" v="497" actId="13244"/>
          <ac:spMkLst>
            <pc:docMk/>
            <pc:sldMk cId="3399235926" sldId="273"/>
            <ac:spMk id="4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12.406" v="496" actId="13244"/>
          <ac:spMkLst>
            <pc:docMk/>
            <pc:sldMk cId="3399235926" sldId="273"/>
            <ac:spMk id="5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08:06.574" v="364" actId="20577"/>
          <ac:spMkLst>
            <pc:docMk/>
            <pc:sldMk cId="3399235926" sldId="273"/>
            <ac:spMk id="6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9:09.812" v="495" actId="13244"/>
          <ac:spMkLst>
            <pc:docMk/>
            <pc:sldMk cId="3399235926" sldId="273"/>
            <ac:spMk id="7" creationId="{00000000-0000-0000-0000-000000000000}"/>
          </ac:spMkLst>
        </pc:spChg>
        <pc:picChg chg="mod">
          <ac:chgData name="Marina Troyano Valero" userId="10a542c4-53c9-446a-9c21-53be8ff7c921" providerId="ADAL" clId="{33C7AB8C-60B1-44BF-B843-CC65001BA78C}" dt="2023-09-12T12:08:12.833" v="365" actId="962"/>
          <ac:picMkLst>
            <pc:docMk/>
            <pc:sldMk cId="3399235926" sldId="273"/>
            <ac:picMk id="8" creationId="{2050FDF1-4AF1-4C09-B787-E9151FD8F87F}"/>
          </ac:picMkLst>
        </pc:picChg>
        <pc:picChg chg="mod">
          <ac:chgData name="Marina Troyano Valero" userId="10a542c4-53c9-446a-9c21-53be8ff7c921" providerId="ADAL" clId="{33C7AB8C-60B1-44BF-B843-CC65001BA78C}" dt="2023-09-12T12:08:12.833" v="365" actId="962"/>
          <ac:picMkLst>
            <pc:docMk/>
            <pc:sldMk cId="3399235926" sldId="273"/>
            <ac:picMk id="9" creationId="{45F79F00-D11F-49EF-B229-548797F741C5}"/>
          </ac:picMkLst>
        </pc:picChg>
        <pc:picChg chg="mod">
          <ac:chgData name="Marina Troyano Valero" userId="10a542c4-53c9-446a-9c21-53be8ff7c921" providerId="ADAL" clId="{33C7AB8C-60B1-44BF-B843-CC65001BA78C}" dt="2023-09-12T12:08:12.833" v="365" actId="962"/>
          <ac:picMkLst>
            <pc:docMk/>
            <pc:sldMk cId="3399235926" sldId="273"/>
            <ac:picMk id="10" creationId="{43F4CF71-129F-4F80-A626-12583317683B}"/>
          </ac:picMkLst>
        </pc:picChg>
      </pc:sldChg>
      <pc:sldChg chg="modSp mod">
        <pc:chgData name="Marina Troyano Valero" userId="10a542c4-53c9-446a-9c21-53be8ff7c921" providerId="ADAL" clId="{33C7AB8C-60B1-44BF-B843-CC65001BA78C}" dt="2023-09-12T12:13:09.087" v="451" actId="33553"/>
        <pc:sldMkLst>
          <pc:docMk/>
          <pc:sldMk cId="893239507" sldId="274"/>
        </pc:sldMkLst>
        <pc:spChg chg="mod">
          <ac:chgData name="Marina Troyano Valero" userId="10a542c4-53c9-446a-9c21-53be8ff7c921" providerId="ADAL" clId="{33C7AB8C-60B1-44BF-B843-CC65001BA78C}" dt="2023-09-12T12:13:09.087" v="451" actId="33553"/>
          <ac:spMkLst>
            <pc:docMk/>
            <pc:sldMk cId="893239507" sldId="274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2:06.571" v="415" actId="33553"/>
        <pc:sldMkLst>
          <pc:docMk/>
          <pc:sldMk cId="99011869" sldId="275"/>
        </pc:sldMkLst>
        <pc:spChg chg="mod">
          <ac:chgData name="Marina Troyano Valero" userId="10a542c4-53c9-446a-9c21-53be8ff7c921" providerId="ADAL" clId="{33C7AB8C-60B1-44BF-B843-CC65001BA78C}" dt="2023-09-12T12:12:06.571" v="415" actId="33553"/>
          <ac:spMkLst>
            <pc:docMk/>
            <pc:sldMk cId="99011869" sldId="275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1:47:07.103" v="14" actId="20577"/>
          <ac:spMkLst>
            <pc:docMk/>
            <pc:sldMk cId="99011869" sldId="275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2:08.013" v="416" actId="33553"/>
        <pc:sldMkLst>
          <pc:docMk/>
          <pc:sldMk cId="2618707034" sldId="277"/>
        </pc:sldMkLst>
        <pc:spChg chg="mod">
          <ac:chgData name="Marina Troyano Valero" userId="10a542c4-53c9-446a-9c21-53be8ff7c921" providerId="ADAL" clId="{33C7AB8C-60B1-44BF-B843-CC65001BA78C}" dt="2023-09-12T12:12:08.013" v="416" actId="33553"/>
          <ac:spMkLst>
            <pc:docMk/>
            <pc:sldMk cId="2618707034" sldId="277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1:47:16.509" v="18" actId="6549"/>
          <ac:spMkLst>
            <pc:docMk/>
            <pc:sldMk cId="2618707034" sldId="277"/>
            <ac:spMk id="3" creationId="{00000000-0000-0000-0000-000000000000}"/>
          </ac:spMkLst>
        </pc:spChg>
      </pc:sldChg>
      <pc:sldChg chg="addSp modSp mod">
        <pc:chgData name="Marina Troyano Valero" userId="10a542c4-53c9-446a-9c21-53be8ff7c921" providerId="ADAL" clId="{33C7AB8C-60B1-44BF-B843-CC65001BA78C}" dt="2023-09-12T12:20:04.770" v="503" actId="13244"/>
        <pc:sldMkLst>
          <pc:docMk/>
          <pc:sldMk cId="2015662753" sldId="278"/>
        </pc:sldMkLst>
        <pc:spChg chg="add mod">
          <ac:chgData name="Marina Troyano Valero" userId="10a542c4-53c9-446a-9c21-53be8ff7c921" providerId="ADAL" clId="{33C7AB8C-60B1-44BF-B843-CC65001BA78C}" dt="2023-09-12T12:20:04.770" v="503" actId="13244"/>
          <ac:spMkLst>
            <pc:docMk/>
            <pc:sldMk cId="2015662753" sldId="278"/>
            <ac:spMk id="2" creationId="{3C0E65EE-9356-EFA1-868A-A611B59207F9}"/>
          </ac:spMkLst>
        </pc:spChg>
        <pc:spChg chg="mod">
          <ac:chgData name="Marina Troyano Valero" userId="10a542c4-53c9-446a-9c21-53be8ff7c921" providerId="ADAL" clId="{33C7AB8C-60B1-44BF-B843-CC65001BA78C}" dt="2023-09-12T12:11:09.518" v="395" actId="962"/>
          <ac:spMkLst>
            <pc:docMk/>
            <pc:sldMk cId="2015662753" sldId="278"/>
            <ac:spMk id="16" creationId="{074DB882-AE3C-4A24-8686-0BD32A6DBDBD}"/>
          </ac:spMkLst>
        </pc:spChg>
        <pc:spChg chg="mod">
          <ac:chgData name="Marina Troyano Valero" userId="10a542c4-53c9-446a-9c21-53be8ff7c921" providerId="ADAL" clId="{33C7AB8C-60B1-44BF-B843-CC65001BA78C}" dt="2023-09-12T12:11:11.106" v="396" actId="962"/>
          <ac:spMkLst>
            <pc:docMk/>
            <pc:sldMk cId="2015662753" sldId="278"/>
            <ac:spMk id="18" creationId="{0E7F455D-2149-4E22-8BC5-4D38404BEED7}"/>
          </ac:spMkLst>
        </pc:spChg>
        <pc:spChg chg="mod">
          <ac:chgData name="Marina Troyano Valero" userId="10a542c4-53c9-446a-9c21-53be8ff7c921" providerId="ADAL" clId="{33C7AB8C-60B1-44BF-B843-CC65001BA78C}" dt="2023-09-12T12:11:12.080" v="397" actId="962"/>
          <ac:spMkLst>
            <pc:docMk/>
            <pc:sldMk cId="2015662753" sldId="278"/>
            <ac:spMk id="19" creationId="{CE272794-3220-4135-BB96-E303C1D1ACD4}"/>
          </ac:spMkLst>
        </pc:spChg>
        <pc:spChg chg="mod">
          <ac:chgData name="Marina Troyano Valero" userId="10a542c4-53c9-446a-9c21-53be8ff7c921" providerId="ADAL" clId="{33C7AB8C-60B1-44BF-B843-CC65001BA78C}" dt="2023-09-12T12:11:13.183" v="398" actId="962"/>
          <ac:spMkLst>
            <pc:docMk/>
            <pc:sldMk cId="2015662753" sldId="278"/>
            <ac:spMk id="22" creationId="{C1E62DBA-2684-4D9D-89D6-129426A6BA43}"/>
          </ac:spMkLst>
        </pc:spChg>
        <pc:spChg chg="mod">
          <ac:chgData name="Marina Troyano Valero" userId="10a542c4-53c9-446a-9c21-53be8ff7c921" providerId="ADAL" clId="{33C7AB8C-60B1-44BF-B843-CC65001BA78C}" dt="2023-09-12T12:11:15.817" v="399" actId="962"/>
          <ac:spMkLst>
            <pc:docMk/>
            <pc:sldMk cId="2015662753" sldId="278"/>
            <ac:spMk id="24" creationId="{FC4CA740-BC1A-42C9-9112-B253D87DD7E2}"/>
          </ac:spMkLst>
        </pc:spChg>
        <pc:spChg chg="mod">
          <ac:chgData name="Marina Troyano Valero" userId="10a542c4-53c9-446a-9c21-53be8ff7c921" providerId="ADAL" clId="{33C7AB8C-60B1-44BF-B843-CC65001BA78C}" dt="2023-09-12T12:11:16.938" v="400" actId="962"/>
          <ac:spMkLst>
            <pc:docMk/>
            <pc:sldMk cId="2015662753" sldId="278"/>
            <ac:spMk id="25" creationId="{B42E7ED1-D633-4AE5-BC5A-166F675F21C9}"/>
          </ac:spMkLst>
        </pc:spChg>
      </pc:sldChg>
      <pc:sldChg chg="addSp modSp mod">
        <pc:chgData name="Marina Troyano Valero" userId="10a542c4-53c9-446a-9c21-53be8ff7c921" providerId="ADAL" clId="{33C7AB8C-60B1-44BF-B843-CC65001BA78C}" dt="2023-09-12T12:13:07.806" v="450" actId="33553"/>
        <pc:sldMkLst>
          <pc:docMk/>
          <pc:sldMk cId="517968940" sldId="279"/>
        </pc:sldMkLst>
        <pc:spChg chg="mod">
          <ac:chgData name="Marina Troyano Valero" userId="10a542c4-53c9-446a-9c21-53be8ff7c921" providerId="ADAL" clId="{33C7AB8C-60B1-44BF-B843-CC65001BA78C}" dt="2023-09-12T12:11:31.947" v="409" actId="962"/>
          <ac:spMkLst>
            <pc:docMk/>
            <pc:sldMk cId="517968940" sldId="279"/>
            <ac:spMk id="2" creationId="{CBC4EC2F-7440-49E3-AD65-674E3B087371}"/>
          </ac:spMkLst>
        </pc:spChg>
        <pc:spChg chg="mod">
          <ac:chgData name="Marina Troyano Valero" userId="10a542c4-53c9-446a-9c21-53be8ff7c921" providerId="ADAL" clId="{33C7AB8C-60B1-44BF-B843-CC65001BA78C}" dt="2023-09-12T12:11:32.957" v="410" actId="962"/>
          <ac:spMkLst>
            <pc:docMk/>
            <pc:sldMk cId="517968940" sldId="279"/>
            <ac:spMk id="3" creationId="{2106174F-E773-467F-84AE-56FCC7EEEDD1}"/>
          </ac:spMkLst>
        </pc:spChg>
        <pc:spChg chg="mod">
          <ac:chgData name="Marina Troyano Valero" userId="10a542c4-53c9-446a-9c21-53be8ff7c921" providerId="ADAL" clId="{33C7AB8C-60B1-44BF-B843-CC65001BA78C}" dt="2023-09-12T12:11:36.516" v="412" actId="962"/>
          <ac:spMkLst>
            <pc:docMk/>
            <pc:sldMk cId="517968940" sldId="279"/>
            <ac:spMk id="4" creationId="{88C8DFB4-4EDA-41E8-A227-7C486BF3D173}"/>
          </ac:spMkLst>
        </pc:spChg>
        <pc:spChg chg="mod">
          <ac:chgData name="Marina Troyano Valero" userId="10a542c4-53c9-446a-9c21-53be8ff7c921" providerId="ADAL" clId="{33C7AB8C-60B1-44BF-B843-CC65001BA78C}" dt="2023-09-12T12:11:35.382" v="411" actId="962"/>
          <ac:spMkLst>
            <pc:docMk/>
            <pc:sldMk cId="517968940" sldId="279"/>
            <ac:spMk id="5" creationId="{2BC535DD-C9AA-49A1-8BB5-7AF9980ED5B5}"/>
          </ac:spMkLst>
        </pc:spChg>
        <pc:spChg chg="add mod">
          <ac:chgData name="Marina Troyano Valero" userId="10a542c4-53c9-446a-9c21-53be8ff7c921" providerId="ADAL" clId="{33C7AB8C-60B1-44BF-B843-CC65001BA78C}" dt="2023-09-12T12:13:07.806" v="450" actId="33553"/>
          <ac:spMkLst>
            <pc:docMk/>
            <pc:sldMk cId="517968940" sldId="279"/>
            <ac:spMk id="6" creationId="{AB6D172F-5E32-569B-76C5-C4D6CEC3CD51}"/>
          </ac:spMkLst>
        </pc:spChg>
      </pc:sldChg>
      <pc:sldChg chg="addSp modSp mod ord">
        <pc:chgData name="Marina Troyano Valero" userId="10a542c4-53c9-446a-9c21-53be8ff7c921" providerId="ADAL" clId="{33C7AB8C-60B1-44BF-B843-CC65001BA78C}" dt="2023-09-12T12:13:06.825" v="449" actId="33553"/>
        <pc:sldMkLst>
          <pc:docMk/>
          <pc:sldMk cId="958284429" sldId="280"/>
        </pc:sldMkLst>
        <pc:spChg chg="add mod">
          <ac:chgData name="Marina Troyano Valero" userId="10a542c4-53c9-446a-9c21-53be8ff7c921" providerId="ADAL" clId="{33C7AB8C-60B1-44BF-B843-CC65001BA78C}" dt="2023-09-12T12:13:06.825" v="449" actId="33553"/>
          <ac:spMkLst>
            <pc:docMk/>
            <pc:sldMk cId="958284429" sldId="280"/>
            <ac:spMk id="2" creationId="{DC7CD863-0EEC-4A8C-A3DC-0775AAEE4C74}"/>
          </ac:spMkLst>
        </pc:spChg>
        <pc:spChg chg="mod">
          <ac:chgData name="Marina Troyano Valero" userId="10a542c4-53c9-446a-9c21-53be8ff7c921" providerId="ADAL" clId="{33C7AB8C-60B1-44BF-B843-CC65001BA78C}" dt="2023-09-12T12:11:27.561" v="406" actId="962"/>
          <ac:spMkLst>
            <pc:docMk/>
            <pc:sldMk cId="958284429" sldId="280"/>
            <ac:spMk id="6" creationId="{E3C743FE-C011-46E6-89B6-794ADE123868}"/>
          </ac:spMkLst>
        </pc:spChg>
        <pc:spChg chg="mod">
          <ac:chgData name="Marina Troyano Valero" userId="10a542c4-53c9-446a-9c21-53be8ff7c921" providerId="ADAL" clId="{33C7AB8C-60B1-44BF-B843-CC65001BA78C}" dt="2023-09-12T12:11:28.600" v="407" actId="962"/>
          <ac:spMkLst>
            <pc:docMk/>
            <pc:sldMk cId="958284429" sldId="280"/>
            <ac:spMk id="7" creationId="{1FA4B539-AA42-484C-8193-7CF6A8E83327}"/>
          </ac:spMkLst>
        </pc:spChg>
        <pc:spChg chg="mod">
          <ac:chgData name="Marina Troyano Valero" userId="10a542c4-53c9-446a-9c21-53be8ff7c921" providerId="ADAL" clId="{33C7AB8C-60B1-44BF-B843-CC65001BA78C}" dt="2023-09-12T12:11:30.473" v="408" actId="962"/>
          <ac:spMkLst>
            <pc:docMk/>
            <pc:sldMk cId="958284429" sldId="280"/>
            <ac:spMk id="8" creationId="{811AB42D-3786-4E7B-AB6A-D14F15DB288A}"/>
          </ac:spMkLst>
        </pc:spChg>
      </pc:sldChg>
      <pc:sldChg chg="addSp delSp modSp mod">
        <pc:chgData name="Marina Troyano Valero" userId="10a542c4-53c9-446a-9c21-53be8ff7c921" providerId="ADAL" clId="{33C7AB8C-60B1-44BF-B843-CC65001BA78C}" dt="2023-09-12T12:12:04.974" v="414" actId="33553"/>
        <pc:sldMkLst>
          <pc:docMk/>
          <pc:sldMk cId="2121746171" sldId="281"/>
        </pc:sldMkLst>
        <pc:spChg chg="mod">
          <ac:chgData name="Marina Troyano Valero" userId="10a542c4-53c9-446a-9c21-53be8ff7c921" providerId="ADAL" clId="{33C7AB8C-60B1-44BF-B843-CC65001BA78C}" dt="2023-09-12T12:12:04.974" v="414" actId="33553"/>
          <ac:spMkLst>
            <pc:docMk/>
            <pc:sldMk cId="2121746171" sldId="281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1:46:53.822" v="7"/>
          <ac:spMkLst>
            <pc:docMk/>
            <pc:sldMk cId="2121746171" sldId="281"/>
            <ac:spMk id="3" creationId="{00000000-0000-0000-0000-000000000000}"/>
          </ac:spMkLst>
        </pc:spChg>
        <pc:spChg chg="add del mod">
          <ac:chgData name="Marina Troyano Valero" userId="10a542c4-53c9-446a-9c21-53be8ff7c921" providerId="ADAL" clId="{33C7AB8C-60B1-44BF-B843-CC65001BA78C}" dt="2023-09-12T11:46:45.402" v="3"/>
          <ac:spMkLst>
            <pc:docMk/>
            <pc:sldMk cId="2121746171" sldId="281"/>
            <ac:spMk id="4" creationId="{932C7191-273C-9618-8BDA-C009024D4B9C}"/>
          </ac:spMkLst>
        </pc:spChg>
        <pc:spChg chg="add del mod">
          <ac:chgData name="Marina Troyano Valero" userId="10a542c4-53c9-446a-9c21-53be8ff7c921" providerId="ADAL" clId="{33C7AB8C-60B1-44BF-B843-CC65001BA78C}" dt="2023-09-12T11:46:45.402" v="3"/>
          <ac:spMkLst>
            <pc:docMk/>
            <pc:sldMk cId="2121746171" sldId="281"/>
            <ac:spMk id="5" creationId="{47A88F75-25ED-C1F6-1DF2-F16464081738}"/>
          </ac:spMkLst>
        </pc:spChg>
        <pc:spChg chg="add del mod">
          <ac:chgData name="Marina Troyano Valero" userId="10a542c4-53c9-446a-9c21-53be8ff7c921" providerId="ADAL" clId="{33C7AB8C-60B1-44BF-B843-CC65001BA78C}" dt="2023-09-12T11:46:47.177" v="5"/>
          <ac:spMkLst>
            <pc:docMk/>
            <pc:sldMk cId="2121746171" sldId="281"/>
            <ac:spMk id="6" creationId="{51EBCC1A-A93B-2189-CA89-956CCD5B3CAA}"/>
          </ac:spMkLst>
        </pc:spChg>
        <pc:spChg chg="add del mod">
          <ac:chgData name="Marina Troyano Valero" userId="10a542c4-53c9-446a-9c21-53be8ff7c921" providerId="ADAL" clId="{33C7AB8C-60B1-44BF-B843-CC65001BA78C}" dt="2023-09-12T11:46:47.177" v="5"/>
          <ac:spMkLst>
            <pc:docMk/>
            <pc:sldMk cId="2121746171" sldId="281"/>
            <ac:spMk id="7" creationId="{C9760EF2-B452-4922-A8B8-AFB5068696AC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2:09.966" v="417" actId="33553"/>
        <pc:sldMkLst>
          <pc:docMk/>
          <pc:sldMk cId="1946079893" sldId="282"/>
        </pc:sldMkLst>
        <pc:spChg chg="mod">
          <ac:chgData name="Marina Troyano Valero" userId="10a542c4-53c9-446a-9c21-53be8ff7c921" providerId="ADAL" clId="{33C7AB8C-60B1-44BF-B843-CC65001BA78C}" dt="2023-09-12T12:12:09.966" v="417" actId="33553"/>
          <ac:spMkLst>
            <pc:docMk/>
            <pc:sldMk cId="1946079893" sldId="282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1:47:13.515" v="17" actId="20577"/>
          <ac:spMkLst>
            <pc:docMk/>
            <pc:sldMk cId="1946079893" sldId="282"/>
            <ac:spMk id="3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3:10.126" v="452" actId="33553"/>
        <pc:sldMkLst>
          <pc:docMk/>
          <pc:sldMk cId="792081450" sldId="283"/>
        </pc:sldMkLst>
        <pc:spChg chg="mod">
          <ac:chgData name="Marina Troyano Valero" userId="10a542c4-53c9-446a-9c21-53be8ff7c921" providerId="ADAL" clId="{33C7AB8C-60B1-44BF-B843-CC65001BA78C}" dt="2023-09-12T12:13:10.126" v="452" actId="33553"/>
          <ac:spMkLst>
            <pc:docMk/>
            <pc:sldMk cId="792081450" sldId="283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3:11.078" v="453" actId="33553"/>
        <pc:sldMkLst>
          <pc:docMk/>
          <pc:sldMk cId="1717404506" sldId="284"/>
        </pc:sldMkLst>
        <pc:spChg chg="mod">
          <ac:chgData name="Marina Troyano Valero" userId="10a542c4-53c9-446a-9c21-53be8ff7c921" providerId="ADAL" clId="{33C7AB8C-60B1-44BF-B843-CC65001BA78C}" dt="2023-09-12T12:13:11.078" v="453" actId="33553"/>
          <ac:spMkLst>
            <pc:docMk/>
            <pc:sldMk cId="1717404506" sldId="284"/>
            <ac:spMk id="2" creationId="{00000000-0000-0000-0000-000000000000}"/>
          </ac:spMkLst>
        </pc:spChg>
      </pc:sldChg>
      <pc:sldChg chg="modSp mod">
        <pc:chgData name="Marina Troyano Valero" userId="10a542c4-53c9-446a-9c21-53be8ff7c921" providerId="ADAL" clId="{33C7AB8C-60B1-44BF-B843-CC65001BA78C}" dt="2023-09-12T12:13:12.318" v="454" actId="33553"/>
        <pc:sldMkLst>
          <pc:docMk/>
          <pc:sldMk cId="1864612719" sldId="285"/>
        </pc:sldMkLst>
        <pc:spChg chg="mod">
          <ac:chgData name="Marina Troyano Valero" userId="10a542c4-53c9-446a-9c21-53be8ff7c921" providerId="ADAL" clId="{33C7AB8C-60B1-44BF-B843-CC65001BA78C}" dt="2023-09-12T12:13:12.318" v="454" actId="33553"/>
          <ac:spMkLst>
            <pc:docMk/>
            <pc:sldMk cId="1864612719" sldId="285"/>
            <ac:spMk id="2" creationId="{00000000-0000-0000-0000-000000000000}"/>
          </ac:spMkLst>
        </pc:spChg>
      </pc:sldChg>
      <pc:sldChg chg="addSp delSp modSp mod">
        <pc:chgData name="Marina Troyano Valero" userId="10a542c4-53c9-446a-9c21-53be8ff7c921" providerId="ADAL" clId="{33C7AB8C-60B1-44BF-B843-CC65001BA78C}" dt="2023-09-12T12:14:08.190" v="466" actId="13244"/>
        <pc:sldMkLst>
          <pc:docMk/>
          <pc:sldMk cId="951068992" sldId="286"/>
        </pc:sldMkLst>
        <pc:spChg chg="add mod">
          <ac:chgData name="Marina Troyano Valero" userId="10a542c4-53c9-446a-9c21-53be8ff7c921" providerId="ADAL" clId="{33C7AB8C-60B1-44BF-B843-CC65001BA78C}" dt="2023-09-12T12:12:15.290" v="421" actId="33553"/>
          <ac:spMkLst>
            <pc:docMk/>
            <pc:sldMk cId="951068992" sldId="286"/>
            <ac:spMk id="2" creationId="{1DA2DE52-9FFA-C200-8AF5-CB064A4F0444}"/>
          </ac:spMkLst>
        </pc:spChg>
        <pc:spChg chg="add mod">
          <ac:chgData name="Marina Troyano Valero" userId="10a542c4-53c9-446a-9c21-53be8ff7c921" providerId="ADAL" clId="{33C7AB8C-60B1-44BF-B843-CC65001BA78C}" dt="2023-09-12T11:50:03.476" v="53" actId="1076"/>
          <ac:spMkLst>
            <pc:docMk/>
            <pc:sldMk cId="951068992" sldId="286"/>
            <ac:spMk id="5" creationId="{75FF18C8-13DB-7A41-610D-D08905E448D3}"/>
          </ac:spMkLst>
        </pc:spChg>
        <pc:spChg chg="add mod">
          <ac:chgData name="Marina Troyano Valero" userId="10a542c4-53c9-446a-9c21-53be8ff7c921" providerId="ADAL" clId="{33C7AB8C-60B1-44BF-B843-CC65001BA78C}" dt="2023-09-12T12:13:55.192" v="458" actId="13244"/>
          <ac:spMkLst>
            <pc:docMk/>
            <pc:sldMk cId="951068992" sldId="286"/>
            <ac:spMk id="6" creationId="{0F82D75E-7181-A61A-9D7C-1018DF044F02}"/>
          </ac:spMkLst>
        </pc:spChg>
        <pc:spChg chg="add mod">
          <ac:chgData name="Marina Troyano Valero" userId="10a542c4-53c9-446a-9c21-53be8ff7c921" providerId="ADAL" clId="{33C7AB8C-60B1-44BF-B843-CC65001BA78C}" dt="2023-09-12T12:13:57.733" v="459" actId="13244"/>
          <ac:spMkLst>
            <pc:docMk/>
            <pc:sldMk cId="951068992" sldId="286"/>
            <ac:spMk id="7" creationId="{43DD80E6-E699-E795-B32A-49C8D0AD7123}"/>
          </ac:spMkLst>
        </pc:spChg>
        <pc:spChg chg="add mod">
          <ac:chgData name="Marina Troyano Valero" userId="10a542c4-53c9-446a-9c21-53be8ff7c921" providerId="ADAL" clId="{33C7AB8C-60B1-44BF-B843-CC65001BA78C}" dt="2023-09-12T11:51:37.211" v="67" actId="1076"/>
          <ac:spMkLst>
            <pc:docMk/>
            <pc:sldMk cId="951068992" sldId="286"/>
            <ac:spMk id="8" creationId="{CDD62F9A-2471-6853-E2C8-60F541CE81AC}"/>
          </ac:spMkLst>
        </pc:spChg>
        <pc:spChg chg="add mod">
          <ac:chgData name="Marina Troyano Valero" userId="10a542c4-53c9-446a-9c21-53be8ff7c921" providerId="ADAL" clId="{33C7AB8C-60B1-44BF-B843-CC65001BA78C}" dt="2023-09-12T11:51:32.412" v="66" actId="1076"/>
          <ac:spMkLst>
            <pc:docMk/>
            <pc:sldMk cId="951068992" sldId="286"/>
            <ac:spMk id="9" creationId="{E09D718A-7C55-6E0C-0F1C-C15BDB2F2F34}"/>
          </ac:spMkLst>
        </pc:spChg>
        <pc:spChg chg="add mod">
          <ac:chgData name="Marina Troyano Valero" userId="10a542c4-53c9-446a-9c21-53be8ff7c921" providerId="ADAL" clId="{33C7AB8C-60B1-44BF-B843-CC65001BA78C}" dt="2023-09-12T12:13:59.007" v="460" actId="13244"/>
          <ac:spMkLst>
            <pc:docMk/>
            <pc:sldMk cId="951068992" sldId="286"/>
            <ac:spMk id="10" creationId="{6C94DF94-3625-9430-ECF6-83DB0F19053B}"/>
          </ac:spMkLst>
        </pc:spChg>
        <pc:spChg chg="add mod">
          <ac:chgData name="Marina Troyano Valero" userId="10a542c4-53c9-446a-9c21-53be8ff7c921" providerId="ADAL" clId="{33C7AB8C-60B1-44BF-B843-CC65001BA78C}" dt="2023-09-12T11:50:23.280" v="55" actId="1076"/>
          <ac:spMkLst>
            <pc:docMk/>
            <pc:sldMk cId="951068992" sldId="286"/>
            <ac:spMk id="11" creationId="{EA914A40-930A-5AA5-5B7F-EF8A45996EEC}"/>
          </ac:spMkLst>
        </pc:spChg>
        <pc:spChg chg="add mod">
          <ac:chgData name="Marina Troyano Valero" userId="10a542c4-53c9-446a-9c21-53be8ff7c921" providerId="ADAL" clId="{33C7AB8C-60B1-44BF-B843-CC65001BA78C}" dt="2023-09-12T12:14:00.186" v="461" actId="13244"/>
          <ac:spMkLst>
            <pc:docMk/>
            <pc:sldMk cId="951068992" sldId="286"/>
            <ac:spMk id="12" creationId="{5F249F8C-D9F6-9F13-DDAC-D278F1FC0FF5}"/>
          </ac:spMkLst>
        </pc:spChg>
        <pc:spChg chg="add mod">
          <ac:chgData name="Marina Troyano Valero" userId="10a542c4-53c9-446a-9c21-53be8ff7c921" providerId="ADAL" clId="{33C7AB8C-60B1-44BF-B843-CC65001BA78C}" dt="2023-09-12T11:51:37.211" v="67" actId="1076"/>
          <ac:spMkLst>
            <pc:docMk/>
            <pc:sldMk cId="951068992" sldId="286"/>
            <ac:spMk id="13" creationId="{0E0F0F4A-EF76-52BA-A7F8-836A02B81B4C}"/>
          </ac:spMkLst>
        </pc:spChg>
        <pc:spChg chg="add mod">
          <ac:chgData name="Marina Troyano Valero" userId="10a542c4-53c9-446a-9c21-53be8ff7c921" providerId="ADAL" clId="{33C7AB8C-60B1-44BF-B843-CC65001BA78C}" dt="2023-09-12T12:14:01.516" v="462" actId="13244"/>
          <ac:spMkLst>
            <pc:docMk/>
            <pc:sldMk cId="951068992" sldId="286"/>
            <ac:spMk id="14" creationId="{B58F86D5-17C8-326D-E444-CB116C9E690C}"/>
          </ac:spMkLst>
        </pc:spChg>
        <pc:spChg chg="add mod">
          <ac:chgData name="Marina Troyano Valero" userId="10a542c4-53c9-446a-9c21-53be8ff7c921" providerId="ADAL" clId="{33C7AB8C-60B1-44BF-B843-CC65001BA78C}" dt="2023-09-12T11:51:32.412" v="66" actId="1076"/>
          <ac:spMkLst>
            <pc:docMk/>
            <pc:sldMk cId="951068992" sldId="286"/>
            <ac:spMk id="15" creationId="{0F33E065-9DB2-EC76-2A55-6F2F883D50B4}"/>
          </ac:spMkLst>
        </pc:spChg>
        <pc:spChg chg="add mod">
          <ac:chgData name="Marina Troyano Valero" userId="10a542c4-53c9-446a-9c21-53be8ff7c921" providerId="ADAL" clId="{33C7AB8C-60B1-44BF-B843-CC65001BA78C}" dt="2023-09-12T12:14:03.110" v="463" actId="13244"/>
          <ac:spMkLst>
            <pc:docMk/>
            <pc:sldMk cId="951068992" sldId="286"/>
            <ac:spMk id="16" creationId="{0E2CD394-BEF7-7AFF-560C-A6897A2AC8CF}"/>
          </ac:spMkLst>
        </pc:spChg>
        <pc:spChg chg="add mod">
          <ac:chgData name="Marina Troyano Valero" userId="10a542c4-53c9-446a-9c21-53be8ff7c921" providerId="ADAL" clId="{33C7AB8C-60B1-44BF-B843-CC65001BA78C}" dt="2023-09-12T11:51:23.570" v="65" actId="1076"/>
          <ac:spMkLst>
            <pc:docMk/>
            <pc:sldMk cId="951068992" sldId="286"/>
            <ac:spMk id="17" creationId="{85C8798B-D72F-C5B3-E3BA-50A67529D08C}"/>
          </ac:spMkLst>
        </pc:spChg>
        <pc:spChg chg="add mod">
          <ac:chgData name="Marina Troyano Valero" userId="10a542c4-53c9-446a-9c21-53be8ff7c921" providerId="ADAL" clId="{33C7AB8C-60B1-44BF-B843-CC65001BA78C}" dt="2023-09-12T12:14:04.665" v="464" actId="13244"/>
          <ac:spMkLst>
            <pc:docMk/>
            <pc:sldMk cId="951068992" sldId="286"/>
            <ac:spMk id="18" creationId="{71B6FA2A-BD69-2415-0670-FE07769F9D75}"/>
          </ac:spMkLst>
        </pc:spChg>
        <pc:spChg chg="add mod">
          <ac:chgData name="Marina Troyano Valero" userId="10a542c4-53c9-446a-9c21-53be8ff7c921" providerId="ADAL" clId="{33C7AB8C-60B1-44BF-B843-CC65001BA78C}" dt="2023-09-12T11:51:37.211" v="67" actId="1076"/>
          <ac:spMkLst>
            <pc:docMk/>
            <pc:sldMk cId="951068992" sldId="286"/>
            <ac:spMk id="19" creationId="{9EC93B67-38DD-23DA-7389-50FE2C612687}"/>
          </ac:spMkLst>
        </pc:spChg>
        <pc:spChg chg="add mod">
          <ac:chgData name="Marina Troyano Valero" userId="10a542c4-53c9-446a-9c21-53be8ff7c921" providerId="ADAL" clId="{33C7AB8C-60B1-44BF-B843-CC65001BA78C}" dt="2023-09-12T12:14:06.999" v="465" actId="13244"/>
          <ac:spMkLst>
            <pc:docMk/>
            <pc:sldMk cId="951068992" sldId="286"/>
            <ac:spMk id="20" creationId="{C2F90B65-2186-E05D-A0AB-415D720F24EF}"/>
          </ac:spMkLst>
        </pc:spChg>
        <pc:spChg chg="add mod">
          <ac:chgData name="Marina Troyano Valero" userId="10a542c4-53c9-446a-9c21-53be8ff7c921" providerId="ADAL" clId="{33C7AB8C-60B1-44BF-B843-CC65001BA78C}" dt="2023-09-12T11:51:32.412" v="66" actId="1076"/>
          <ac:spMkLst>
            <pc:docMk/>
            <pc:sldMk cId="951068992" sldId="286"/>
            <ac:spMk id="21" creationId="{770180E9-E43C-DE57-8277-3EB9033D7B1E}"/>
          </ac:spMkLst>
        </pc:spChg>
        <pc:spChg chg="add mod">
          <ac:chgData name="Marina Troyano Valero" userId="10a542c4-53c9-446a-9c21-53be8ff7c921" providerId="ADAL" clId="{33C7AB8C-60B1-44BF-B843-CC65001BA78C}" dt="2023-09-12T12:14:08.190" v="466" actId="13244"/>
          <ac:spMkLst>
            <pc:docMk/>
            <pc:sldMk cId="951068992" sldId="286"/>
            <ac:spMk id="22" creationId="{590A20A0-4E41-78B0-12A5-222E1DA20230}"/>
          </ac:spMkLst>
        </pc:spChg>
        <pc:grpChg chg="add mod">
          <ac:chgData name="Marina Troyano Valero" userId="10a542c4-53c9-446a-9c21-53be8ff7c921" providerId="ADAL" clId="{33C7AB8C-60B1-44BF-B843-CC65001BA78C}" dt="2023-09-12T11:49:15.559" v="45" actId="164"/>
          <ac:grpSpMkLst>
            <pc:docMk/>
            <pc:sldMk cId="951068992" sldId="286"/>
            <ac:grpSpMk id="23" creationId="{7D40F16C-C1A1-CE54-20C6-AA445F329D82}"/>
          </ac:grpSpMkLst>
        </pc:grpChg>
        <pc:picChg chg="del">
          <ac:chgData name="Marina Troyano Valero" userId="10a542c4-53c9-446a-9c21-53be8ff7c921" providerId="ADAL" clId="{33C7AB8C-60B1-44BF-B843-CC65001BA78C}" dt="2023-09-12T11:48:52.626" v="40" actId="478"/>
          <ac:picMkLst>
            <pc:docMk/>
            <pc:sldMk cId="951068992" sldId="286"/>
            <ac:picMk id="4" creationId="{24D03884-CE22-940B-9C22-398DF6F656B2}"/>
          </ac:picMkLst>
        </pc:picChg>
      </pc:sldChg>
      <pc:sldChg chg="modSp mod">
        <pc:chgData name="Marina Troyano Valero" userId="10a542c4-53c9-446a-9c21-53be8ff7c921" providerId="ADAL" clId="{33C7AB8C-60B1-44BF-B843-CC65001BA78C}" dt="2023-09-12T12:13:23.459" v="455" actId="13244"/>
        <pc:sldMkLst>
          <pc:docMk/>
          <pc:sldMk cId="2479417387" sldId="287"/>
        </pc:sldMkLst>
        <pc:spChg chg="mod">
          <ac:chgData name="Marina Troyano Valero" userId="10a542c4-53c9-446a-9c21-53be8ff7c921" providerId="ADAL" clId="{33C7AB8C-60B1-44BF-B843-CC65001BA78C}" dt="2023-09-12T11:47:37.226" v="25"/>
          <ac:spMkLst>
            <pc:docMk/>
            <pc:sldMk cId="2479417387" sldId="287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33C7AB8C-60B1-44BF-B843-CC65001BA78C}" dt="2023-09-12T12:13:23.459" v="455" actId="13244"/>
          <ac:spMkLst>
            <pc:docMk/>
            <pc:sldMk cId="2479417387" sldId="287"/>
            <ac:spMk id="3" creationId="{00000000-0000-0000-0000-000000000000}"/>
          </ac:spMkLst>
        </pc:spChg>
        <pc:picChg chg="mod">
          <ac:chgData name="Marina Troyano Valero" userId="10a542c4-53c9-446a-9c21-53be8ff7c921" providerId="ADAL" clId="{33C7AB8C-60B1-44BF-B843-CC65001BA78C}" dt="2023-09-12T11:47:55.034" v="27" actId="962"/>
          <ac:picMkLst>
            <pc:docMk/>
            <pc:sldMk cId="2479417387" sldId="287"/>
            <ac:picMk id="4" creationId="{2A5A6515-AF61-48E3-079A-BEA4DB2ADC7A}"/>
          </ac:picMkLst>
        </pc:picChg>
      </pc:sldChg>
      <pc:sldChg chg="modSp mod">
        <pc:chgData name="Marina Troyano Valero" userId="10a542c4-53c9-446a-9c21-53be8ff7c921" providerId="ADAL" clId="{33C7AB8C-60B1-44BF-B843-CC65001BA78C}" dt="2023-09-12T12:13:33.452" v="456" actId="13244"/>
        <pc:sldMkLst>
          <pc:docMk/>
          <pc:sldMk cId="134841024" sldId="288"/>
        </pc:sldMkLst>
        <pc:spChg chg="mod">
          <ac:chgData name="Marina Troyano Valero" userId="10a542c4-53c9-446a-9c21-53be8ff7c921" providerId="ADAL" clId="{33C7AB8C-60B1-44BF-B843-CC65001BA78C}" dt="2023-09-12T12:13:33.452" v="456" actId="13244"/>
          <ac:spMkLst>
            <pc:docMk/>
            <pc:sldMk cId="134841024" sldId="288"/>
            <ac:spMk id="3" creationId="{00000000-0000-0000-0000-000000000000}"/>
          </ac:spMkLst>
        </pc:spChg>
        <pc:picChg chg="mod">
          <ac:chgData name="Marina Troyano Valero" userId="10a542c4-53c9-446a-9c21-53be8ff7c921" providerId="ADAL" clId="{33C7AB8C-60B1-44BF-B843-CC65001BA78C}" dt="2023-09-12T11:48:02.689" v="29" actId="962"/>
          <ac:picMkLst>
            <pc:docMk/>
            <pc:sldMk cId="134841024" sldId="288"/>
            <ac:picMk id="5" creationId="{A504A2FA-B3ED-F64F-F451-E7D49419F6EE}"/>
          </ac:picMkLst>
        </pc:picChg>
      </pc:sldChg>
      <pc:sldChg chg="modSp mod">
        <pc:chgData name="Marina Troyano Valero" userId="10a542c4-53c9-446a-9c21-53be8ff7c921" providerId="ADAL" clId="{33C7AB8C-60B1-44BF-B843-CC65001BA78C}" dt="2023-09-12T12:13:41.251" v="457" actId="13244"/>
        <pc:sldMkLst>
          <pc:docMk/>
          <pc:sldMk cId="268686658" sldId="289"/>
        </pc:sldMkLst>
        <pc:spChg chg="mod">
          <ac:chgData name="Marina Troyano Valero" userId="10a542c4-53c9-446a-9c21-53be8ff7c921" providerId="ADAL" clId="{33C7AB8C-60B1-44BF-B843-CC65001BA78C}" dt="2023-09-12T12:13:41.251" v="457" actId="13244"/>
          <ac:spMkLst>
            <pc:docMk/>
            <pc:sldMk cId="268686658" sldId="289"/>
            <ac:spMk id="3" creationId="{00000000-0000-0000-0000-000000000000}"/>
          </ac:spMkLst>
        </pc:spChg>
        <pc:picChg chg="mod">
          <ac:chgData name="Marina Troyano Valero" userId="10a542c4-53c9-446a-9c21-53be8ff7c921" providerId="ADAL" clId="{33C7AB8C-60B1-44BF-B843-CC65001BA78C}" dt="2023-09-12T11:48:13.212" v="32" actId="962"/>
          <ac:picMkLst>
            <pc:docMk/>
            <pc:sldMk cId="268686658" sldId="289"/>
            <ac:picMk id="5" creationId="{229344EB-EAF7-CFEE-5331-3B0097093A2C}"/>
          </ac:picMkLst>
        </pc:picChg>
        <pc:picChg chg="mod">
          <ac:chgData name="Marina Troyano Valero" userId="10a542c4-53c9-446a-9c21-53be8ff7c921" providerId="ADAL" clId="{33C7AB8C-60B1-44BF-B843-CC65001BA78C}" dt="2023-09-12T11:48:24.194" v="36" actId="962"/>
          <ac:picMkLst>
            <pc:docMk/>
            <pc:sldMk cId="268686658" sldId="289"/>
            <ac:picMk id="6" creationId="{5C1CAC88-EACD-DF02-538A-CD714EB827C1}"/>
          </ac:picMkLst>
        </pc:picChg>
        <pc:picChg chg="mod">
          <ac:chgData name="Marina Troyano Valero" userId="10a542c4-53c9-446a-9c21-53be8ff7c921" providerId="ADAL" clId="{33C7AB8C-60B1-44BF-B843-CC65001BA78C}" dt="2023-09-12T11:48:19.856" v="34" actId="962"/>
          <ac:picMkLst>
            <pc:docMk/>
            <pc:sldMk cId="268686658" sldId="289"/>
            <ac:picMk id="7" creationId="{F2B1DF99-E291-8E6F-141B-EF294E475E5F}"/>
          </ac:picMkLst>
        </pc:picChg>
      </pc:sldChg>
      <pc:sldChg chg="modSp mod ord">
        <pc:chgData name="Marina Troyano Valero" userId="10a542c4-53c9-446a-9c21-53be8ff7c921" providerId="ADAL" clId="{33C7AB8C-60B1-44BF-B843-CC65001BA78C}" dt="2023-09-12T12:12:51.580" v="440" actId="33553"/>
        <pc:sldMkLst>
          <pc:docMk/>
          <pc:sldMk cId="2762839694" sldId="290"/>
        </pc:sldMkLst>
        <pc:spChg chg="mod">
          <ac:chgData name="Marina Troyano Valero" userId="10a542c4-53c9-446a-9c21-53be8ff7c921" providerId="ADAL" clId="{33C7AB8C-60B1-44BF-B843-CC65001BA78C}" dt="2023-09-12T12:12:51.580" v="440" actId="33553"/>
          <ac:spMkLst>
            <pc:docMk/>
            <pc:sldMk cId="2762839694" sldId="290"/>
            <ac:spMk id="2" creationId="{00000000-0000-0000-0000-000000000000}"/>
          </ac:spMkLst>
        </pc:spChg>
      </pc:sldChg>
      <pc:sldChg chg="addSp delSp modSp mod">
        <pc:chgData name="Marina Troyano Valero" userId="10a542c4-53c9-446a-9c21-53be8ff7c921" providerId="ADAL" clId="{33C7AB8C-60B1-44BF-B843-CC65001BA78C}" dt="2023-09-12T12:15:10.715" v="479" actId="13244"/>
        <pc:sldMkLst>
          <pc:docMk/>
          <pc:sldMk cId="2543659671" sldId="291"/>
        </pc:sldMkLst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" creationId="{167AF10D-2408-6682-DA91-DBB89A73484F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" creationId="{DA4772D5-4A15-4859-A3E7-C1D8E41D0E6D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6" creationId="{DB9D7652-F38E-7749-A859-CEC9A1A84A7B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7" creationId="{A44653E0-C954-F7E2-BFBF-11AA0B4E868D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8" creationId="{9FD7E55A-705E-D07D-B82A-57C018A22730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0" creationId="{AA0E4D1F-E5FE-CF6F-A42C-B0A909EE9EFF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2" creationId="{010DDF13-6ACF-AB98-C5E8-46EBB035932B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3" creationId="{9326B7BF-C984-9389-B929-199E6D079D04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4" creationId="{9AC669B9-BF9D-88DB-96C0-3406C2EDF279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5" creationId="{3639EF29-32BD-36BE-1B22-42CFC59ABA1E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16" creationId="{78AE67B5-A97B-8366-707F-E8013AA48165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1" creationId="{41EF2211-B9FC-28E7-4D5B-DA245E077CC9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2" creationId="{71DA1523-4904-1EC7-22CD-5A69BFB72784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3" creationId="{5B9E8D7C-6318-B4A9-635C-D50F46571233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4" creationId="{A50833FD-A48B-9DD3-A861-472606A2F53B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5" creationId="{840B06AA-C238-ECCD-4FEC-92C071CF5DBF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7" creationId="{CAAA55F5-D0AE-784E-1D53-31E7CD585958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8" creationId="{A13451CA-6CB8-E2D8-22A0-94FCA523112B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29" creationId="{599B9795-5E1C-AFDE-836E-1EB1516B44DC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0" creationId="{E7A4EB70-A109-A1C1-7138-58F960909D54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1" creationId="{CDBD5068-5D47-C6A6-B6F4-B6C1298E0A0A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3" creationId="{3E6D705C-0D83-32A6-180F-096640A23FDF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4" creationId="{0D9CC9C7-D66A-28CF-2975-F02F3778EBFC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5" creationId="{E71315EC-D8C5-660A-20B8-F3FE51F0DC6D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6" creationId="{492AF61E-8676-07FC-5A0C-B5CEFB97EEA1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8" creationId="{0CBA93B8-B7CC-E954-8562-E08E1284BB05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39" creationId="{992B717D-DDF8-993C-48EA-0E06AF2D2169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0" creationId="{FFDC434A-816F-3B08-70D0-687B5A838517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1" creationId="{9A6F13D4-B5A9-69D8-D7E3-08E1E7EFBBCE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2" creationId="{2643D124-45B4-AC62-583F-97271F61BBB3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3" creationId="{9DA326B1-AC8E-C6B6-EBBA-F46D753080FB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5" creationId="{63F98666-D341-D0DA-4E31-68CA96FFC16F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6" creationId="{F8CD79BE-C401-CD7E-0417-B2D6233FD457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7" creationId="{6AB40FEC-AB6B-A858-885C-63ECD903544A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8" creationId="{3697861F-67A2-A351-004A-F2A161446300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49" creationId="{33E6E3B4-2A0A-AC21-3AD2-C388B6A64C28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1" creationId="{BB81FFE2-2D72-DFC6-3E2F-CC90420973C2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2" creationId="{ED3C5E43-B314-F0A6-4DCF-9495EA68B630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3" creationId="{3012C958-5311-215C-6F96-FBDF190ECCA3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4" creationId="{11883345-F817-A48A-9FE5-5567036CDCB3}"/>
          </ac:spMkLst>
        </pc:spChg>
        <pc:spChg chg="add mod">
          <ac:chgData name="Marina Troyano Valero" userId="10a542c4-53c9-446a-9c21-53be8ff7c921" providerId="ADAL" clId="{33C7AB8C-60B1-44BF-B843-CC65001BA78C}" dt="2023-09-12T11:51:58.985" v="70" actId="1076"/>
          <ac:spMkLst>
            <pc:docMk/>
            <pc:sldMk cId="2543659671" sldId="291"/>
            <ac:spMk id="55" creationId="{D537992C-3509-C68A-24AC-88CD3E91A40C}"/>
          </ac:spMkLst>
        </pc:spChg>
        <pc:spChg chg="add mod">
          <ac:chgData name="Marina Troyano Valero" userId="10a542c4-53c9-446a-9c21-53be8ff7c921" providerId="ADAL" clId="{33C7AB8C-60B1-44BF-B843-CC65001BA78C}" dt="2023-09-12T12:14:25.260" v="467" actId="13244"/>
          <ac:spMkLst>
            <pc:docMk/>
            <pc:sldMk cId="2543659671" sldId="291"/>
            <ac:spMk id="57" creationId="{BC24C765-420B-BCE8-0858-E5FB952E8BE2}"/>
          </ac:spMkLst>
        </pc:spChg>
        <pc:picChg chg="del">
          <ac:chgData name="Marina Troyano Valero" userId="10a542c4-53c9-446a-9c21-53be8ff7c921" providerId="ADAL" clId="{33C7AB8C-60B1-44BF-B843-CC65001BA78C}" dt="2023-09-12T11:51:48.753" v="68" actId="478"/>
          <ac:picMkLst>
            <pc:docMk/>
            <pc:sldMk cId="2543659671" sldId="291"/>
            <ac:picMk id="2" creationId="{E2852D92-0D3B-584F-9C3D-C93C17C858E6}"/>
          </ac:picMkLst>
        </pc:picChg>
        <pc:picChg chg="add mod">
          <ac:chgData name="Marina Troyano Valero" userId="10a542c4-53c9-446a-9c21-53be8ff7c921" providerId="ADAL" clId="{33C7AB8C-60B1-44BF-B843-CC65001BA78C}" dt="2023-09-12T12:14:28.742" v="468" actId="13244"/>
          <ac:picMkLst>
            <pc:docMk/>
            <pc:sldMk cId="2543659671" sldId="291"/>
            <ac:picMk id="9" creationId="{28BF8A33-3EBF-1DA5-3D6F-E9E3B249089B}"/>
          </ac:picMkLst>
        </pc:picChg>
        <pc:picChg chg="add mod">
          <ac:chgData name="Marina Troyano Valero" userId="10a542c4-53c9-446a-9c21-53be8ff7c921" providerId="ADAL" clId="{33C7AB8C-60B1-44BF-B843-CC65001BA78C}" dt="2023-09-12T12:14:41.307" v="469" actId="13244"/>
          <ac:picMkLst>
            <pc:docMk/>
            <pc:sldMk cId="2543659671" sldId="291"/>
            <ac:picMk id="11" creationId="{A76F629E-48A4-DC77-158F-CEAB37B667B6}"/>
          </ac:picMkLst>
        </pc:picChg>
        <pc:picChg chg="add mod">
          <ac:chgData name="Marina Troyano Valero" userId="10a542c4-53c9-446a-9c21-53be8ff7c921" providerId="ADAL" clId="{33C7AB8C-60B1-44BF-B843-CC65001BA78C}" dt="2023-09-12T12:14:46.718" v="470" actId="13244"/>
          <ac:picMkLst>
            <pc:docMk/>
            <pc:sldMk cId="2543659671" sldId="291"/>
            <ac:picMk id="17" creationId="{B77829AD-6E98-C8F4-7146-F44E716AA8C2}"/>
          </ac:picMkLst>
        </pc:picChg>
        <pc:picChg chg="add mod">
          <ac:chgData name="Marina Troyano Valero" userId="10a542c4-53c9-446a-9c21-53be8ff7c921" providerId="ADAL" clId="{33C7AB8C-60B1-44BF-B843-CC65001BA78C}" dt="2023-09-12T12:14:49.238" v="471" actId="13244"/>
          <ac:picMkLst>
            <pc:docMk/>
            <pc:sldMk cId="2543659671" sldId="291"/>
            <ac:picMk id="18" creationId="{6391259F-2ACF-ED80-BDE8-E9837B5F051D}"/>
          </ac:picMkLst>
        </pc:picChg>
        <pc:picChg chg="add mod">
          <ac:chgData name="Marina Troyano Valero" userId="10a542c4-53c9-446a-9c21-53be8ff7c921" providerId="ADAL" clId="{33C7AB8C-60B1-44BF-B843-CC65001BA78C}" dt="2023-09-12T12:14:51.006" v="472" actId="13244"/>
          <ac:picMkLst>
            <pc:docMk/>
            <pc:sldMk cId="2543659671" sldId="291"/>
            <ac:picMk id="19" creationId="{A45E72C7-1046-394D-8EA4-EE7E036BD033}"/>
          </ac:picMkLst>
        </pc:picChg>
        <pc:picChg chg="add mod">
          <ac:chgData name="Marina Troyano Valero" userId="10a542c4-53c9-446a-9c21-53be8ff7c921" providerId="ADAL" clId="{33C7AB8C-60B1-44BF-B843-CC65001BA78C}" dt="2023-09-12T12:14:52.717" v="473" actId="13244"/>
          <ac:picMkLst>
            <pc:docMk/>
            <pc:sldMk cId="2543659671" sldId="291"/>
            <ac:picMk id="20" creationId="{56343405-BF6F-152A-1AB1-9BC61D122A6B}"/>
          </ac:picMkLst>
        </pc:picChg>
        <pc:picChg chg="add mod">
          <ac:chgData name="Marina Troyano Valero" userId="10a542c4-53c9-446a-9c21-53be8ff7c921" providerId="ADAL" clId="{33C7AB8C-60B1-44BF-B843-CC65001BA78C}" dt="2023-09-12T12:14:54.670" v="474" actId="13244"/>
          <ac:picMkLst>
            <pc:docMk/>
            <pc:sldMk cId="2543659671" sldId="291"/>
            <ac:picMk id="26" creationId="{DF041331-C19F-E9B9-31FA-66AABCC02B66}"/>
          </ac:picMkLst>
        </pc:picChg>
        <pc:picChg chg="add mod">
          <ac:chgData name="Marina Troyano Valero" userId="10a542c4-53c9-446a-9c21-53be8ff7c921" providerId="ADAL" clId="{33C7AB8C-60B1-44BF-B843-CC65001BA78C}" dt="2023-09-12T12:14:57.330" v="475" actId="13244"/>
          <ac:picMkLst>
            <pc:docMk/>
            <pc:sldMk cId="2543659671" sldId="291"/>
            <ac:picMk id="32" creationId="{75155F6F-03C0-2E02-CCD0-FBF2368B2F6F}"/>
          </ac:picMkLst>
        </pc:picChg>
        <pc:picChg chg="add mod">
          <ac:chgData name="Marina Troyano Valero" userId="10a542c4-53c9-446a-9c21-53be8ff7c921" providerId="ADAL" clId="{33C7AB8C-60B1-44BF-B843-CC65001BA78C}" dt="2023-09-12T12:14:59.226" v="476" actId="13244"/>
          <ac:picMkLst>
            <pc:docMk/>
            <pc:sldMk cId="2543659671" sldId="291"/>
            <ac:picMk id="37" creationId="{79027571-0462-6353-55C7-9C01517DA7A3}"/>
          </ac:picMkLst>
        </pc:picChg>
        <pc:picChg chg="add mod">
          <ac:chgData name="Marina Troyano Valero" userId="10a542c4-53c9-446a-9c21-53be8ff7c921" providerId="ADAL" clId="{33C7AB8C-60B1-44BF-B843-CC65001BA78C}" dt="2023-09-12T12:15:03.327" v="477" actId="13244"/>
          <ac:picMkLst>
            <pc:docMk/>
            <pc:sldMk cId="2543659671" sldId="291"/>
            <ac:picMk id="44" creationId="{CE356B5E-D265-7524-2BD0-FD1F5A84E8ED}"/>
          </ac:picMkLst>
        </pc:picChg>
        <pc:picChg chg="add mod">
          <ac:chgData name="Marina Troyano Valero" userId="10a542c4-53c9-446a-9c21-53be8ff7c921" providerId="ADAL" clId="{33C7AB8C-60B1-44BF-B843-CC65001BA78C}" dt="2023-09-12T12:15:07.506" v="478" actId="13244"/>
          <ac:picMkLst>
            <pc:docMk/>
            <pc:sldMk cId="2543659671" sldId="291"/>
            <ac:picMk id="50" creationId="{2D2D0DC1-74A7-FBC3-AA8B-2BC8865987E5}"/>
          </ac:picMkLst>
        </pc:picChg>
        <pc:picChg chg="add mod">
          <ac:chgData name="Marina Troyano Valero" userId="10a542c4-53c9-446a-9c21-53be8ff7c921" providerId="ADAL" clId="{33C7AB8C-60B1-44BF-B843-CC65001BA78C}" dt="2023-09-12T12:15:10.715" v="479" actId="13244"/>
          <ac:picMkLst>
            <pc:docMk/>
            <pc:sldMk cId="2543659671" sldId="291"/>
            <ac:picMk id="56" creationId="{36CEF858-7B5B-F96F-0A9C-A1BA5D698AC1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17.452" v="423" actId="33553"/>
        <pc:sldMkLst>
          <pc:docMk/>
          <pc:sldMk cId="1308588992" sldId="292"/>
        </pc:sldMkLst>
        <pc:spChg chg="add mod">
          <ac:chgData name="Marina Troyano Valero" userId="10a542c4-53c9-446a-9c21-53be8ff7c921" providerId="ADAL" clId="{33C7AB8C-60B1-44BF-B843-CC65001BA78C}" dt="2023-09-12T12:12:17.452" v="423" actId="33553"/>
          <ac:spMkLst>
            <pc:docMk/>
            <pc:sldMk cId="1308588992" sldId="292"/>
            <ac:spMk id="2" creationId="{F009A28B-94CF-2E31-7E6D-29CB6293603A}"/>
          </ac:spMkLst>
        </pc:spChg>
        <pc:picChg chg="del mod">
          <ac:chgData name="Marina Troyano Valero" userId="10a542c4-53c9-446a-9c21-53be8ff7c921" providerId="ADAL" clId="{33C7AB8C-60B1-44BF-B843-CC65001BA78C}" dt="2023-09-12T11:52:22.787" v="75" actId="478"/>
          <ac:picMkLst>
            <pc:docMk/>
            <pc:sldMk cId="1308588992" sldId="292"/>
            <ac:picMk id="4" creationId="{D3513CF3-833E-9DAA-896F-5BA4ACF7636A}"/>
          </ac:picMkLst>
        </pc:picChg>
        <pc:picChg chg="add mod">
          <ac:chgData name="Marina Troyano Valero" userId="10a542c4-53c9-446a-9c21-53be8ff7c921" providerId="ADAL" clId="{33C7AB8C-60B1-44BF-B843-CC65001BA78C}" dt="2023-09-12T11:52:32.018" v="79" actId="1076"/>
          <ac:picMkLst>
            <pc:docMk/>
            <pc:sldMk cId="1308588992" sldId="292"/>
            <ac:picMk id="5" creationId="{E6544D05-1D0B-1457-2710-DBE43FD893F7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18.671" v="424" actId="33553"/>
        <pc:sldMkLst>
          <pc:docMk/>
          <pc:sldMk cId="1498511379" sldId="293"/>
        </pc:sldMkLst>
        <pc:spChg chg="add mod">
          <ac:chgData name="Marina Troyano Valero" userId="10a542c4-53c9-446a-9c21-53be8ff7c921" providerId="ADAL" clId="{33C7AB8C-60B1-44BF-B843-CC65001BA78C}" dt="2023-09-12T11:53:01.701" v="83" actId="1076"/>
          <ac:spMkLst>
            <pc:docMk/>
            <pc:sldMk cId="1498511379" sldId="293"/>
            <ac:spMk id="2" creationId="{4C5DCBCF-4F1F-9DEC-D5C9-03E0A944479C}"/>
          </ac:spMkLst>
        </pc:spChg>
        <pc:spChg chg="mod">
          <ac:chgData name="Marina Troyano Valero" userId="10a542c4-53c9-446a-9c21-53be8ff7c921" providerId="ADAL" clId="{33C7AB8C-60B1-44BF-B843-CC65001BA78C}" dt="2023-09-12T12:12:18.671" v="424" actId="33553"/>
          <ac:spMkLst>
            <pc:docMk/>
            <pc:sldMk cId="1498511379" sldId="293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33C7AB8C-60B1-44BF-B843-CC65001BA78C}" dt="2023-09-12T11:52:50.215" v="82"/>
          <ac:spMkLst>
            <pc:docMk/>
            <pc:sldMk cId="1498511379" sldId="293"/>
            <ac:spMk id="12" creationId="{69150B87-CFC0-9B5B-3557-667460FDA9B6}"/>
          </ac:spMkLst>
        </pc:spChg>
        <pc:spChg chg="mod">
          <ac:chgData name="Marina Troyano Valero" userId="10a542c4-53c9-446a-9c21-53be8ff7c921" providerId="ADAL" clId="{33C7AB8C-60B1-44BF-B843-CC65001BA78C}" dt="2023-09-12T11:52:50.215" v="82"/>
          <ac:spMkLst>
            <pc:docMk/>
            <pc:sldMk cId="1498511379" sldId="293"/>
            <ac:spMk id="15" creationId="{8CB54B74-5B4D-2303-F11B-97AE1CDC907B}"/>
          </ac:spMkLst>
        </pc:spChg>
        <pc:spChg chg="mod">
          <ac:chgData name="Marina Troyano Valero" userId="10a542c4-53c9-446a-9c21-53be8ff7c921" providerId="ADAL" clId="{33C7AB8C-60B1-44BF-B843-CC65001BA78C}" dt="2023-09-12T11:52:50.215" v="82"/>
          <ac:spMkLst>
            <pc:docMk/>
            <pc:sldMk cId="1498511379" sldId="293"/>
            <ac:spMk id="18" creationId="{3DFDD819-E21B-6908-2955-674333FF71A2}"/>
          </ac:spMkLst>
        </pc:spChg>
        <pc:spChg chg="mod">
          <ac:chgData name="Marina Troyano Valero" userId="10a542c4-53c9-446a-9c21-53be8ff7c921" providerId="ADAL" clId="{33C7AB8C-60B1-44BF-B843-CC65001BA78C}" dt="2023-09-12T11:52:50.215" v="82"/>
          <ac:spMkLst>
            <pc:docMk/>
            <pc:sldMk cId="1498511379" sldId="293"/>
            <ac:spMk id="21" creationId="{EF9378F4-2320-9D5B-45AB-4301904405FA}"/>
          </ac:spMkLst>
        </pc:s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4" creationId="{A9EECFC1-39B6-2E75-1659-43E027711F86}"/>
          </ac:grpSpMkLst>
        </pc:gr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7" creationId="{72006FF7-8815-6F60-3D13-8D43DC1B376F}"/>
          </ac:grpSpMkLst>
        </pc:gr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11" creationId="{916E6807-8709-EDFE-C196-15160B7607AF}"/>
          </ac:grpSpMkLst>
        </pc:gr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14" creationId="{09A6EE40-4710-93A5-DD2E-B73C38FE103C}"/>
          </ac:grpSpMkLst>
        </pc:gr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17" creationId="{18BA3BC7-87F7-BED6-2875-46C03C64425B}"/>
          </ac:grpSpMkLst>
        </pc:grpChg>
        <pc:grpChg chg="add mod">
          <ac:chgData name="Marina Troyano Valero" userId="10a542c4-53c9-446a-9c21-53be8ff7c921" providerId="ADAL" clId="{33C7AB8C-60B1-44BF-B843-CC65001BA78C}" dt="2023-09-12T11:53:01.701" v="83" actId="1076"/>
          <ac:grpSpMkLst>
            <pc:docMk/>
            <pc:sldMk cId="1498511379" sldId="293"/>
            <ac:grpSpMk id="20" creationId="{C13E4196-13E4-7260-3F5C-CC38C75FC073}"/>
          </ac:grpSpMkLst>
        </pc:grpChg>
        <pc:grpChg chg="del">
          <ac:chgData name="Marina Troyano Valero" userId="10a542c4-53c9-446a-9c21-53be8ff7c921" providerId="ADAL" clId="{33C7AB8C-60B1-44BF-B843-CC65001BA78C}" dt="2023-09-12T11:52:49.959" v="81" actId="478"/>
          <ac:grpSpMkLst>
            <pc:docMk/>
            <pc:sldMk cId="1498511379" sldId="293"/>
            <ac:grpSpMk id="42" creationId="{8047653C-46CC-09D2-AD1A-6A6861B5039E}"/>
          </ac:grpSpMkLst>
        </pc:grp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5" creationId="{D4A36B1A-1460-0ABC-1D36-B3CB91415797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6" creationId="{CC5EF431-C49E-2683-32BB-BD4FE00A8BE6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8" creationId="{8ADD7403-E86B-EBCC-02AB-3DF28E6D916C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9" creationId="{9B66A3A9-5F7E-1FC9-14CF-39D1F8709488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10" creationId="{EC80EB10-711B-A22E-39A1-A41C7E21CAC3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13" creationId="{56574913-870A-131E-5163-9770937D2707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16" creationId="{1EE2C6A8-F3AC-95A4-3717-B9E3BB37C53B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19" creationId="{D204BE5C-DC2F-5491-514F-DBF9B1F2C102}"/>
          </ac:picMkLst>
        </pc:picChg>
        <pc:picChg chg="mod">
          <ac:chgData name="Marina Troyano Valero" userId="10a542c4-53c9-446a-9c21-53be8ff7c921" providerId="ADAL" clId="{33C7AB8C-60B1-44BF-B843-CC65001BA78C}" dt="2023-09-12T11:52:50.215" v="82"/>
          <ac:picMkLst>
            <pc:docMk/>
            <pc:sldMk cId="1498511379" sldId="293"/>
            <ac:picMk id="22" creationId="{9EF41FBB-F538-1E48-311A-7FDBD9AA2B67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21.001" v="425" actId="33553"/>
        <pc:sldMkLst>
          <pc:docMk/>
          <pc:sldMk cId="3212535731" sldId="294"/>
        </pc:sldMkLst>
        <pc:spChg chg="mod">
          <ac:chgData name="Marina Troyano Valero" userId="10a542c4-53c9-446a-9c21-53be8ff7c921" providerId="ADAL" clId="{33C7AB8C-60B1-44BF-B843-CC65001BA78C}" dt="2023-09-12T12:12:21.001" v="425" actId="33553"/>
          <ac:spMkLst>
            <pc:docMk/>
            <pc:sldMk cId="3212535731" sldId="294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1:53:38.516" v="94" actId="1076"/>
          <ac:spMkLst>
            <pc:docMk/>
            <pc:sldMk cId="3212535731" sldId="294"/>
            <ac:spMk id="5" creationId="{129D11C0-C52B-D151-9833-27387823AC60}"/>
          </ac:spMkLst>
        </pc:spChg>
        <pc:spChg chg="add mod">
          <ac:chgData name="Marina Troyano Valero" userId="10a542c4-53c9-446a-9c21-53be8ff7c921" providerId="ADAL" clId="{33C7AB8C-60B1-44BF-B843-CC65001BA78C}" dt="2023-09-12T11:53:38.516" v="94" actId="1076"/>
          <ac:spMkLst>
            <pc:docMk/>
            <pc:sldMk cId="3212535731" sldId="294"/>
            <ac:spMk id="6" creationId="{1B3FC8F6-CCDC-2643-081E-371FBBC810D8}"/>
          </ac:spMkLst>
        </pc:spChg>
        <pc:spChg chg="add del mod">
          <ac:chgData name="Marina Troyano Valero" userId="10a542c4-53c9-446a-9c21-53be8ff7c921" providerId="ADAL" clId="{33C7AB8C-60B1-44BF-B843-CC65001BA78C}" dt="2023-09-12T11:53:40.447" v="95" actId="478"/>
          <ac:spMkLst>
            <pc:docMk/>
            <pc:sldMk cId="3212535731" sldId="294"/>
            <ac:spMk id="7" creationId="{38CB9980-564F-0594-534A-9216A2C1C319}"/>
          </ac:spMkLst>
        </pc:spChg>
        <pc:picChg chg="del">
          <ac:chgData name="Marina Troyano Valero" userId="10a542c4-53c9-446a-9c21-53be8ff7c921" providerId="ADAL" clId="{33C7AB8C-60B1-44BF-B843-CC65001BA78C}" dt="2023-09-12T11:53:10.461" v="84" actId="478"/>
          <ac:picMkLst>
            <pc:docMk/>
            <pc:sldMk cId="3212535731" sldId="294"/>
            <ac:picMk id="2" creationId="{5280EC2A-23C2-3E29-E24B-C2EC78DA01F4}"/>
          </ac:picMkLst>
        </pc:picChg>
        <pc:picChg chg="add mod">
          <ac:chgData name="Marina Troyano Valero" userId="10a542c4-53c9-446a-9c21-53be8ff7c921" providerId="ADAL" clId="{33C7AB8C-60B1-44BF-B843-CC65001BA78C}" dt="2023-09-12T11:53:17.733" v="88" actId="1076"/>
          <ac:picMkLst>
            <pc:docMk/>
            <pc:sldMk cId="3212535731" sldId="294"/>
            <ac:picMk id="4" creationId="{D5F53856-7314-78BA-1CB1-025B08DECE0B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8:21.896" v="492" actId="13244"/>
        <pc:sldMkLst>
          <pc:docMk/>
          <pc:sldMk cId="2810302306" sldId="295"/>
        </pc:sldMkLst>
        <pc:spChg chg="add mod">
          <ac:chgData name="Marina Troyano Valero" userId="10a542c4-53c9-446a-9c21-53be8ff7c921" providerId="ADAL" clId="{33C7AB8C-60B1-44BF-B843-CC65001BA78C}" dt="2023-09-12T11:54:28.390" v="101" actId="14100"/>
          <ac:spMkLst>
            <pc:docMk/>
            <pc:sldMk cId="2810302306" sldId="295"/>
            <ac:spMk id="2" creationId="{1FF33996-E319-8744-B6A6-F98166A136BE}"/>
          </ac:spMkLst>
        </pc:spChg>
        <pc:spChg chg="add mod">
          <ac:chgData name="Marina Troyano Valero" userId="10a542c4-53c9-446a-9c21-53be8ff7c921" providerId="ADAL" clId="{33C7AB8C-60B1-44BF-B843-CC65001BA78C}" dt="2023-09-12T12:16:09.804" v="484" actId="13244"/>
          <ac:spMkLst>
            <pc:docMk/>
            <pc:sldMk cId="2810302306" sldId="295"/>
            <ac:spMk id="6" creationId="{34902D83-10D4-B8D5-13A9-5BA511D1E4BD}"/>
          </ac:spMkLst>
        </pc:spChg>
        <pc:spChg chg="add mod">
          <ac:chgData name="Marina Troyano Valero" userId="10a542c4-53c9-446a-9c21-53be8ff7c921" providerId="ADAL" clId="{33C7AB8C-60B1-44BF-B843-CC65001BA78C}" dt="2023-09-12T12:15:45.705" v="481" actId="13244"/>
          <ac:spMkLst>
            <pc:docMk/>
            <pc:sldMk cId="2810302306" sldId="295"/>
            <ac:spMk id="13" creationId="{9DDA249C-FB1C-02E6-1171-941BD34169CD}"/>
          </ac:spMkLst>
        </pc:spChg>
        <pc:spChg chg="add mod">
          <ac:chgData name="Marina Troyano Valero" userId="10a542c4-53c9-446a-9c21-53be8ff7c921" providerId="ADAL" clId="{33C7AB8C-60B1-44BF-B843-CC65001BA78C}" dt="2023-09-12T12:15:49.399" v="482" actId="13244"/>
          <ac:spMkLst>
            <pc:docMk/>
            <pc:sldMk cId="2810302306" sldId="295"/>
            <ac:spMk id="14" creationId="{099A5C83-29AC-2DDC-7913-0F4E1A6CD8C8}"/>
          </ac:spMkLst>
        </pc:spChg>
        <pc:spChg chg="add mod">
          <ac:chgData name="Marina Troyano Valero" userId="10a542c4-53c9-446a-9c21-53be8ff7c921" providerId="ADAL" clId="{33C7AB8C-60B1-44BF-B843-CC65001BA78C}" dt="2023-09-12T12:15:51.874" v="483" actId="13244"/>
          <ac:spMkLst>
            <pc:docMk/>
            <pc:sldMk cId="2810302306" sldId="295"/>
            <ac:spMk id="15" creationId="{7770CFC8-4B77-483A-342D-2D787461D1AB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16" creationId="{E4F8FBFA-3454-AC3F-B740-140F516BBF31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17" creationId="{0D1A1C24-4F4A-B673-6420-31F4BDC6E562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18" creationId="{2637FB99-CA1E-F950-B886-90F2F9A851A7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0" creationId="{D186342E-B05A-5C76-339A-3CB6BD8ADDA7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1" creationId="{82580BAD-748F-0C17-8706-2FDA8A62CFE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3" creationId="{E92541B9-B2CB-06B7-947A-A6FE5B4ED205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4" creationId="{8E6E55C8-6107-BD79-BFFD-A9F158D17E2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5" creationId="{56BF996F-C6EB-FCE4-53F2-04B42B74A1A7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6" creationId="{3B0DBC15-8809-DF78-F616-7AE9B41EF0A4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27" creationId="{BFDD03A7-B3BA-92E7-C082-8AE054A5AE00}"/>
          </ac:spMkLst>
        </pc:spChg>
        <pc:spChg chg="add del mod">
          <ac:chgData name="Marina Troyano Valero" userId="10a542c4-53c9-446a-9c21-53be8ff7c921" providerId="ADAL" clId="{33C7AB8C-60B1-44BF-B843-CC65001BA78C}" dt="2023-09-12T11:57:26.295" v="200" actId="478"/>
          <ac:spMkLst>
            <pc:docMk/>
            <pc:sldMk cId="2810302306" sldId="295"/>
            <ac:spMk id="28" creationId="{8C26D285-07C8-1762-12FD-DECA414550A0}"/>
          </ac:spMkLst>
        </pc:spChg>
        <pc:spChg chg="add del mod">
          <ac:chgData name="Marina Troyano Valero" userId="10a542c4-53c9-446a-9c21-53be8ff7c921" providerId="ADAL" clId="{33C7AB8C-60B1-44BF-B843-CC65001BA78C}" dt="2023-09-12T11:57:25.800" v="199" actId="478"/>
          <ac:spMkLst>
            <pc:docMk/>
            <pc:sldMk cId="2810302306" sldId="295"/>
            <ac:spMk id="29" creationId="{57CB669A-81EF-955B-F038-5039994A7E93}"/>
          </ac:spMkLst>
        </pc:spChg>
        <pc:spChg chg="add del mod">
          <ac:chgData name="Marina Troyano Valero" userId="10a542c4-53c9-446a-9c21-53be8ff7c921" providerId="ADAL" clId="{33C7AB8C-60B1-44BF-B843-CC65001BA78C}" dt="2023-09-12T11:57:25.272" v="198" actId="478"/>
          <ac:spMkLst>
            <pc:docMk/>
            <pc:sldMk cId="2810302306" sldId="295"/>
            <ac:spMk id="30" creationId="{87DAEDB0-E738-FDC1-2945-47CD0E8006D9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1" creationId="{80693F30-99EE-AAC1-E4C4-12BCD8E8714B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2" creationId="{1B052F71-9546-5E91-E212-989D8C39F532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3" creationId="{E2709320-DB9D-A059-458C-0D60766B73D9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4" creationId="{3892A95C-4BD5-9400-C0A2-E5BD62507AA4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5" creationId="{1EDB64C2-AF54-E688-37E9-8981C1C69330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6" creationId="{ADBD78B8-147F-4DDF-1974-41736F286512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7" creationId="{094E742E-C0AC-A808-EC9A-CCCFC12BA267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39" creationId="{10C4A7FC-354A-ED1D-A889-D0F51A593EE2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0" creationId="{C633B1CD-A568-697A-039A-C13C20B1C7B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2" creationId="{11BCEF7A-740B-DB16-4F91-3D143C738F31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3" creationId="{AD131C6C-7EAC-381F-BC80-0C88AC47C2D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4" creationId="{A934ACAC-1A2F-FA27-C4C6-E8DE491823B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5" creationId="{BA9E5D27-973F-3B6E-8E5F-C2BFF9C8322D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46" creationId="{5BFBB1E1-BA70-CBA3-2E20-6BC75D6AF23F}"/>
          </ac:spMkLst>
        </pc:spChg>
        <pc:spChg chg="add del mod">
          <ac:chgData name="Marina Troyano Valero" userId="10a542c4-53c9-446a-9c21-53be8ff7c921" providerId="ADAL" clId="{33C7AB8C-60B1-44BF-B843-CC65001BA78C}" dt="2023-09-12T11:58:21.565" v="207" actId="478"/>
          <ac:spMkLst>
            <pc:docMk/>
            <pc:sldMk cId="2810302306" sldId="295"/>
            <ac:spMk id="47" creationId="{5BEEB580-CB17-52DC-D0FF-F1446A7056FD}"/>
          </ac:spMkLst>
        </pc:spChg>
        <pc:spChg chg="add del mod">
          <ac:chgData name="Marina Troyano Valero" userId="10a542c4-53c9-446a-9c21-53be8ff7c921" providerId="ADAL" clId="{33C7AB8C-60B1-44BF-B843-CC65001BA78C}" dt="2023-09-12T11:58:21.040" v="206" actId="478"/>
          <ac:spMkLst>
            <pc:docMk/>
            <pc:sldMk cId="2810302306" sldId="295"/>
            <ac:spMk id="48" creationId="{44F888F0-7A7A-7DD7-3DE6-DEF46B0392F9}"/>
          </ac:spMkLst>
        </pc:spChg>
        <pc:spChg chg="add del mod">
          <ac:chgData name="Marina Troyano Valero" userId="10a542c4-53c9-446a-9c21-53be8ff7c921" providerId="ADAL" clId="{33C7AB8C-60B1-44BF-B843-CC65001BA78C}" dt="2023-09-12T11:58:20.514" v="205" actId="478"/>
          <ac:spMkLst>
            <pc:docMk/>
            <pc:sldMk cId="2810302306" sldId="295"/>
            <ac:spMk id="49" creationId="{9E9008F0-26B6-F5B7-424B-6E70E04D94BF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0" creationId="{8C6843DA-4EE6-F2F4-87D8-8C015B264A0C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1" creationId="{F76D59FB-391B-0475-E14A-04C014ACA808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2" creationId="{8ED0B899-F8A7-CCED-C0D1-3DD9D7E1F829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3" creationId="{B3272B13-A282-BE4C-7AF1-AFCFDA9A8EEC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4" creationId="{D8D53178-4125-5B64-4FF7-6459A3B91952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5" creationId="{34C04A1A-0266-CB7E-8C78-AA4A5D296626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6" creationId="{7F93A52D-B2C4-8FDF-D859-62492BAF91EA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8" creationId="{0A81438E-E0A4-A00E-BA32-71A0BAC9C680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59" creationId="{BE3AA6AC-C2BB-B8BE-7A9C-FC0EAAE28278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61" creationId="{0215627B-3520-6BAF-4BD7-EF6C8E3540AB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62" creationId="{122FDB90-7E4B-2101-6794-369C10CCA639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63" creationId="{980691A5-6DB7-967B-BB49-9F7FDBCFA44F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64" creationId="{26AF601D-B617-B7C2-55CE-67077A4706EF}"/>
          </ac:spMkLst>
        </pc:spChg>
        <pc:spChg chg="add mod">
          <ac:chgData name="Marina Troyano Valero" userId="10a542c4-53c9-446a-9c21-53be8ff7c921" providerId="ADAL" clId="{33C7AB8C-60B1-44BF-B843-CC65001BA78C}" dt="2023-09-12T11:59:07.764" v="210" actId="1076"/>
          <ac:spMkLst>
            <pc:docMk/>
            <pc:sldMk cId="2810302306" sldId="295"/>
            <ac:spMk id="65" creationId="{2BF4AEFD-85E6-12E9-A82C-095AFF66845E}"/>
          </ac:spMkLst>
        </pc:spChg>
        <pc:spChg chg="add mod">
          <ac:chgData name="Marina Troyano Valero" userId="10a542c4-53c9-446a-9c21-53be8ff7c921" providerId="ADAL" clId="{33C7AB8C-60B1-44BF-B843-CC65001BA78C}" dt="2023-09-12T11:54:21.718" v="100" actId="571"/>
          <ac:spMkLst>
            <pc:docMk/>
            <pc:sldMk cId="2810302306" sldId="295"/>
            <ac:spMk id="66" creationId="{923C7F45-FC7D-4807-0B05-333B0C0F1D6D}"/>
          </ac:spMkLst>
        </pc:spChg>
        <pc:spChg chg="add mod">
          <ac:chgData name="Marina Troyano Valero" userId="10a542c4-53c9-446a-9c21-53be8ff7c921" providerId="ADAL" clId="{33C7AB8C-60B1-44BF-B843-CC65001BA78C}" dt="2023-09-12T11:54:21.718" v="100" actId="571"/>
          <ac:spMkLst>
            <pc:docMk/>
            <pc:sldMk cId="2810302306" sldId="295"/>
            <ac:spMk id="67" creationId="{0888F338-4866-B108-0374-212E749B9DA5}"/>
          </ac:spMkLst>
        </pc:spChg>
        <pc:spChg chg="add mod">
          <ac:chgData name="Marina Troyano Valero" userId="10a542c4-53c9-446a-9c21-53be8ff7c921" providerId="ADAL" clId="{33C7AB8C-60B1-44BF-B843-CC65001BA78C}" dt="2023-09-12T11:54:21.718" v="100" actId="571"/>
          <ac:spMkLst>
            <pc:docMk/>
            <pc:sldMk cId="2810302306" sldId="295"/>
            <ac:spMk id="68" creationId="{5BDD2500-98D0-3CEA-2F56-D3A1BC6591CC}"/>
          </ac:spMkLst>
        </pc:spChg>
        <pc:spChg chg="add mod">
          <ac:chgData name="Marina Troyano Valero" userId="10a542c4-53c9-446a-9c21-53be8ff7c921" providerId="ADAL" clId="{33C7AB8C-60B1-44BF-B843-CC65001BA78C}" dt="2023-09-12T11:55:38.393" v="124" actId="571"/>
          <ac:spMkLst>
            <pc:docMk/>
            <pc:sldMk cId="2810302306" sldId="295"/>
            <ac:spMk id="69" creationId="{03E14110-252D-8C76-A54E-AA21198DE464}"/>
          </ac:spMkLst>
        </pc:spChg>
        <pc:spChg chg="add del mod">
          <ac:chgData name="Marina Troyano Valero" userId="10a542c4-53c9-446a-9c21-53be8ff7c921" providerId="ADAL" clId="{33C7AB8C-60B1-44BF-B843-CC65001BA78C}" dt="2023-09-12T11:56:31.112" v="170"/>
          <ac:spMkLst>
            <pc:docMk/>
            <pc:sldMk cId="2810302306" sldId="295"/>
            <ac:spMk id="70" creationId="{001B31C0-53B3-8A89-22E4-A2804C3F8728}"/>
          </ac:spMkLst>
        </pc:spChg>
        <pc:spChg chg="add mod">
          <ac:chgData name="Marina Troyano Valero" userId="10a542c4-53c9-446a-9c21-53be8ff7c921" providerId="ADAL" clId="{33C7AB8C-60B1-44BF-B843-CC65001BA78C}" dt="2023-09-12T12:17:03.582" v="488" actId="13244"/>
          <ac:spMkLst>
            <pc:docMk/>
            <pc:sldMk cId="2810302306" sldId="295"/>
            <ac:spMk id="71" creationId="{68F8E8AA-D7AA-67D6-09C7-92D462F15378}"/>
          </ac:spMkLst>
        </pc:spChg>
        <pc:spChg chg="add mod">
          <ac:chgData name="Marina Troyano Valero" userId="10a542c4-53c9-446a-9c21-53be8ff7c921" providerId="ADAL" clId="{33C7AB8C-60B1-44BF-B843-CC65001BA78C}" dt="2023-09-12T12:16:36.583" v="485" actId="13244"/>
          <ac:spMkLst>
            <pc:docMk/>
            <pc:sldMk cId="2810302306" sldId="295"/>
            <ac:spMk id="72" creationId="{03E538D4-9908-1941-A8DE-E9E43644272B}"/>
          </ac:spMkLst>
        </pc:spChg>
        <pc:spChg chg="add mod">
          <ac:chgData name="Marina Troyano Valero" userId="10a542c4-53c9-446a-9c21-53be8ff7c921" providerId="ADAL" clId="{33C7AB8C-60B1-44BF-B843-CC65001BA78C}" dt="2023-09-12T12:17:26.533" v="490" actId="13244"/>
          <ac:spMkLst>
            <pc:docMk/>
            <pc:sldMk cId="2810302306" sldId="295"/>
            <ac:spMk id="73" creationId="{DF34EE1C-4FF9-DA61-064B-D1701B0F308A}"/>
          </ac:spMkLst>
        </pc:spChg>
        <pc:spChg chg="add del mod">
          <ac:chgData name="Marina Troyano Valero" userId="10a542c4-53c9-446a-9c21-53be8ff7c921" providerId="ADAL" clId="{33C7AB8C-60B1-44BF-B843-CC65001BA78C}" dt="2023-09-12T11:56:42.523" v="174"/>
          <ac:spMkLst>
            <pc:docMk/>
            <pc:sldMk cId="2810302306" sldId="295"/>
            <ac:spMk id="74" creationId="{378616B2-9159-E0C6-6959-3698F7918EBB}"/>
          </ac:spMkLst>
        </pc:spChg>
        <pc:spChg chg="add del mod">
          <ac:chgData name="Marina Troyano Valero" userId="10a542c4-53c9-446a-9c21-53be8ff7c921" providerId="ADAL" clId="{33C7AB8C-60B1-44BF-B843-CC65001BA78C}" dt="2023-09-12T11:56:42.523" v="174"/>
          <ac:spMkLst>
            <pc:docMk/>
            <pc:sldMk cId="2810302306" sldId="295"/>
            <ac:spMk id="75" creationId="{6C4B33DD-9333-B1C7-B2D3-EC8D5665675C}"/>
          </ac:spMkLst>
        </pc:spChg>
        <pc:spChg chg="add del mod">
          <ac:chgData name="Marina Troyano Valero" userId="10a542c4-53c9-446a-9c21-53be8ff7c921" providerId="ADAL" clId="{33C7AB8C-60B1-44BF-B843-CC65001BA78C}" dt="2023-09-12T11:56:42.523" v="174"/>
          <ac:spMkLst>
            <pc:docMk/>
            <pc:sldMk cId="2810302306" sldId="295"/>
            <ac:spMk id="76" creationId="{2621FE23-403B-4DB6-569B-DC9D7B545C76}"/>
          </ac:spMkLst>
        </pc:spChg>
        <pc:spChg chg="add del mod">
          <ac:chgData name="Marina Troyano Valero" userId="10a542c4-53c9-446a-9c21-53be8ff7c921" providerId="ADAL" clId="{33C7AB8C-60B1-44BF-B843-CC65001BA78C}" dt="2023-09-12T11:56:44.601" v="176"/>
          <ac:spMkLst>
            <pc:docMk/>
            <pc:sldMk cId="2810302306" sldId="295"/>
            <ac:spMk id="77" creationId="{97CE4209-BD69-E146-66CC-EA237D51223C}"/>
          </ac:spMkLst>
        </pc:spChg>
        <pc:spChg chg="add del mod">
          <ac:chgData name="Marina Troyano Valero" userId="10a542c4-53c9-446a-9c21-53be8ff7c921" providerId="ADAL" clId="{33C7AB8C-60B1-44BF-B843-CC65001BA78C}" dt="2023-09-12T11:56:44.601" v="176"/>
          <ac:spMkLst>
            <pc:docMk/>
            <pc:sldMk cId="2810302306" sldId="295"/>
            <ac:spMk id="78" creationId="{59502320-7DE2-83E7-7C68-88892CA13984}"/>
          </ac:spMkLst>
        </pc:spChg>
        <pc:spChg chg="add del mod">
          <ac:chgData name="Marina Troyano Valero" userId="10a542c4-53c9-446a-9c21-53be8ff7c921" providerId="ADAL" clId="{33C7AB8C-60B1-44BF-B843-CC65001BA78C}" dt="2023-09-12T11:56:44.601" v="176"/>
          <ac:spMkLst>
            <pc:docMk/>
            <pc:sldMk cId="2810302306" sldId="295"/>
            <ac:spMk id="79" creationId="{35E2C4ED-35B7-CE9B-8E3F-A35C60003366}"/>
          </ac:spMkLst>
        </pc:spChg>
        <pc:spChg chg="add mod">
          <ac:chgData name="Marina Troyano Valero" userId="10a542c4-53c9-446a-9c21-53be8ff7c921" providerId="ADAL" clId="{33C7AB8C-60B1-44BF-B843-CC65001BA78C}" dt="2023-09-12T12:17:08.498" v="489" actId="13244"/>
          <ac:spMkLst>
            <pc:docMk/>
            <pc:sldMk cId="2810302306" sldId="295"/>
            <ac:spMk id="80" creationId="{AFCE90B5-E17A-0475-E755-1A7CD5A6DAFD}"/>
          </ac:spMkLst>
        </pc:spChg>
        <pc:spChg chg="add mod">
          <ac:chgData name="Marina Troyano Valero" userId="10a542c4-53c9-446a-9c21-53be8ff7c921" providerId="ADAL" clId="{33C7AB8C-60B1-44BF-B843-CC65001BA78C}" dt="2023-09-12T12:18:09.721" v="491" actId="13244"/>
          <ac:spMkLst>
            <pc:docMk/>
            <pc:sldMk cId="2810302306" sldId="295"/>
            <ac:spMk id="81" creationId="{E9E6DA3B-B52C-64BE-625D-B62C79AA2932}"/>
          </ac:spMkLst>
        </pc:spChg>
        <pc:spChg chg="add mod">
          <ac:chgData name="Marina Troyano Valero" userId="10a542c4-53c9-446a-9c21-53be8ff7c921" providerId="ADAL" clId="{33C7AB8C-60B1-44BF-B843-CC65001BA78C}" dt="2023-09-12T12:18:21.896" v="492" actId="13244"/>
          <ac:spMkLst>
            <pc:docMk/>
            <pc:sldMk cId="2810302306" sldId="295"/>
            <ac:spMk id="82" creationId="{B56A03E0-41F9-FFD0-513E-7B34BEDB39E3}"/>
          </ac:spMkLst>
        </pc:spChg>
        <pc:spChg chg="add mod">
          <ac:chgData name="Marina Troyano Valero" userId="10a542c4-53c9-446a-9c21-53be8ff7c921" providerId="ADAL" clId="{33C7AB8C-60B1-44BF-B843-CC65001BA78C}" dt="2023-09-12T12:15:34.130" v="480" actId="13244"/>
          <ac:spMkLst>
            <pc:docMk/>
            <pc:sldMk cId="2810302306" sldId="295"/>
            <ac:spMk id="83" creationId="{98B3ADED-C6BE-8F6C-00FB-F181A68E3577}"/>
          </ac:spMkLst>
        </pc:spChg>
        <pc:picChg chg="del">
          <ac:chgData name="Marina Troyano Valero" userId="10a542c4-53c9-446a-9c21-53be8ff7c921" providerId="ADAL" clId="{33C7AB8C-60B1-44BF-B843-CC65001BA78C}" dt="2023-09-12T11:53:52.915" v="96" actId="478"/>
          <ac:picMkLst>
            <pc:docMk/>
            <pc:sldMk cId="2810302306" sldId="295"/>
            <ac:picMk id="4" creationId="{12A1F4E0-BCEF-D933-25F1-C9963A95E486}"/>
          </ac:picMkLst>
        </pc:picChg>
        <pc:picChg chg="add mod">
          <ac:chgData name="Marina Troyano Valero" userId="10a542c4-53c9-446a-9c21-53be8ff7c921" providerId="ADAL" clId="{33C7AB8C-60B1-44BF-B843-CC65001BA78C}" dt="2023-09-12T11:54:05.988" v="98" actId="1076"/>
          <ac:picMkLst>
            <pc:docMk/>
            <pc:sldMk cId="2810302306" sldId="295"/>
            <ac:picMk id="5" creationId="{93D46782-3ACB-C119-A941-BE8C487CDDA7}"/>
          </ac:picMkLst>
        </pc:picChg>
        <pc:picChg chg="add mod">
          <ac:chgData name="Marina Troyano Valero" userId="10a542c4-53c9-446a-9c21-53be8ff7c921" providerId="ADAL" clId="{33C7AB8C-60B1-44BF-B843-CC65001BA78C}" dt="2023-09-12T11:54:05.988" v="98" actId="1076"/>
          <ac:picMkLst>
            <pc:docMk/>
            <pc:sldMk cId="2810302306" sldId="295"/>
            <ac:picMk id="7" creationId="{F6F9F63F-188A-7CB1-F8C4-02D82B0082B5}"/>
          </ac:picMkLst>
        </pc:picChg>
        <pc:picChg chg="add mod">
          <ac:chgData name="Marina Troyano Valero" userId="10a542c4-53c9-446a-9c21-53be8ff7c921" providerId="ADAL" clId="{33C7AB8C-60B1-44BF-B843-CC65001BA78C}" dt="2023-09-12T11:54:05.988" v="98" actId="1076"/>
          <ac:picMkLst>
            <pc:docMk/>
            <pc:sldMk cId="2810302306" sldId="295"/>
            <ac:picMk id="8" creationId="{86957C55-B11E-AF11-F483-D25079B90435}"/>
          </ac:picMkLst>
        </pc:picChg>
        <pc:picChg chg="add mod">
          <ac:chgData name="Marina Troyano Valero" userId="10a542c4-53c9-446a-9c21-53be8ff7c921" providerId="ADAL" clId="{33C7AB8C-60B1-44BF-B843-CC65001BA78C}" dt="2023-09-12T11:59:07.764" v="210" actId="1076"/>
          <ac:picMkLst>
            <pc:docMk/>
            <pc:sldMk cId="2810302306" sldId="295"/>
            <ac:picMk id="9" creationId="{E9A4277C-E685-701F-1261-46443416EEB5}"/>
          </ac:picMkLst>
        </pc:picChg>
        <pc:picChg chg="add mod">
          <ac:chgData name="Marina Troyano Valero" userId="10a542c4-53c9-446a-9c21-53be8ff7c921" providerId="ADAL" clId="{33C7AB8C-60B1-44BF-B843-CC65001BA78C}" dt="2023-09-12T11:54:05.988" v="98" actId="1076"/>
          <ac:picMkLst>
            <pc:docMk/>
            <pc:sldMk cId="2810302306" sldId="295"/>
            <ac:picMk id="10" creationId="{38A1A4EB-54A6-C26B-93E3-319D68674BBC}"/>
          </ac:picMkLst>
        </pc:picChg>
        <pc:picChg chg="add mod">
          <ac:chgData name="Marina Troyano Valero" userId="10a542c4-53c9-446a-9c21-53be8ff7c921" providerId="ADAL" clId="{33C7AB8C-60B1-44BF-B843-CC65001BA78C}" dt="2023-09-12T11:59:07.764" v="210" actId="1076"/>
          <ac:picMkLst>
            <pc:docMk/>
            <pc:sldMk cId="2810302306" sldId="295"/>
            <ac:picMk id="11" creationId="{4CEE8A89-00BE-3284-1FD6-B1F88CF5889F}"/>
          </ac:picMkLst>
        </pc:picChg>
        <pc:picChg chg="add mod modCrop">
          <ac:chgData name="Marina Troyano Valero" userId="10a542c4-53c9-446a-9c21-53be8ff7c921" providerId="ADAL" clId="{33C7AB8C-60B1-44BF-B843-CC65001BA78C}" dt="2023-09-12T11:54:42.131" v="102" actId="732"/>
          <ac:picMkLst>
            <pc:docMk/>
            <pc:sldMk cId="2810302306" sldId="295"/>
            <ac:picMk id="12" creationId="{9557E4E9-AF81-69A1-6E03-1EC874451876}"/>
          </ac:picMkLst>
        </pc:pic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19" creationId="{EAD4C01E-5E07-1E7B-7960-199F8B55CDA9}"/>
          </ac:cxnSpMkLst>
        </pc:cxn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22" creationId="{9AC0207B-E004-DEF7-9EB2-0C73855B0CE7}"/>
          </ac:cxnSpMkLst>
        </pc:cxn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38" creationId="{741FAD84-E3D3-03B0-359B-58FA8798B60F}"/>
          </ac:cxnSpMkLst>
        </pc:cxn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41" creationId="{73D4607E-7FC8-F102-4997-5FBDC6991240}"/>
          </ac:cxnSpMkLst>
        </pc:cxn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57" creationId="{91654909-E4AF-3A8A-999D-8BA8CEB2C78C}"/>
          </ac:cxnSpMkLst>
        </pc:cxnChg>
        <pc:cxnChg chg="add mod">
          <ac:chgData name="Marina Troyano Valero" userId="10a542c4-53c9-446a-9c21-53be8ff7c921" providerId="ADAL" clId="{33C7AB8C-60B1-44BF-B843-CC65001BA78C}" dt="2023-09-12T11:59:07.764" v="210" actId="1076"/>
          <ac:cxnSpMkLst>
            <pc:docMk/>
            <pc:sldMk cId="2810302306" sldId="295"/>
            <ac:cxnSpMk id="60" creationId="{1C50652B-C049-1C4E-E143-26A8C8FBB509}"/>
          </ac:cxnSpMkLst>
        </pc:cxnChg>
      </pc:sldChg>
      <pc:sldChg chg="addSp delSp modSp mod">
        <pc:chgData name="Marina Troyano Valero" userId="10a542c4-53c9-446a-9c21-53be8ff7c921" providerId="ADAL" clId="{33C7AB8C-60B1-44BF-B843-CC65001BA78C}" dt="2023-09-12T12:21:08.216" v="505" actId="33553"/>
        <pc:sldMkLst>
          <pc:docMk/>
          <pc:sldMk cId="3056164512" sldId="296"/>
        </pc:sldMkLst>
        <pc:spChg chg="mod">
          <ac:chgData name="Marina Troyano Valero" userId="10a542c4-53c9-446a-9c21-53be8ff7c921" providerId="ADAL" clId="{33C7AB8C-60B1-44BF-B843-CC65001BA78C}" dt="2023-09-12T12:21:08.216" v="505" actId="33553"/>
          <ac:spMkLst>
            <pc:docMk/>
            <pc:sldMk cId="3056164512" sldId="296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1:59:30.341" v="215" actId="1076"/>
          <ac:spMkLst>
            <pc:docMk/>
            <pc:sldMk cId="3056164512" sldId="296"/>
            <ac:spMk id="4" creationId="{9AE43C52-6D37-AEF1-BC52-B1868AA8D34D}"/>
          </ac:spMkLst>
        </pc:spChg>
        <pc:spChg chg="add mod">
          <ac:chgData name="Marina Troyano Valero" userId="10a542c4-53c9-446a-9c21-53be8ff7c921" providerId="ADAL" clId="{33C7AB8C-60B1-44BF-B843-CC65001BA78C}" dt="2023-09-12T12:21:08.216" v="505" actId="33553"/>
          <ac:spMkLst>
            <pc:docMk/>
            <pc:sldMk cId="3056164512" sldId="296"/>
            <ac:spMk id="5" creationId="{47DCEB47-3259-FF88-CD72-355CE979289E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7" creationId="{973BE1D8-BBC0-9A18-AF42-E33D61DB7AFD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8" creationId="{D631F70E-6405-CE31-FC9F-055C0BAABE8D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9" creationId="{3FCAF7BC-6DE6-0D07-8431-E0C2C630AC0A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11" creationId="{C3F456D8-0254-56D6-7C7F-5CBD58883439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12" creationId="{56A83823-D652-6DC2-A9A5-1064A92009CC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13" creationId="{6F8BC0B7-0FA5-3A93-DFBD-3C3ADAB224FD}"/>
          </ac:spMkLst>
        </pc:spChg>
        <pc:spChg chg="add mod">
          <ac:chgData name="Marina Troyano Valero" userId="10a542c4-53c9-446a-9c21-53be8ff7c921" providerId="ADAL" clId="{33C7AB8C-60B1-44BF-B843-CC65001BA78C}" dt="2023-09-12T11:59:35.465" v="216" actId="1076"/>
          <ac:spMkLst>
            <pc:docMk/>
            <pc:sldMk cId="3056164512" sldId="296"/>
            <ac:spMk id="14" creationId="{AB46F3CD-7CC6-3AFD-3695-F3DC5963E765}"/>
          </ac:spMkLst>
        </pc:spChg>
        <pc:picChg chg="del">
          <ac:chgData name="Marina Troyano Valero" userId="10a542c4-53c9-446a-9c21-53be8ff7c921" providerId="ADAL" clId="{33C7AB8C-60B1-44BF-B843-CC65001BA78C}" dt="2023-09-12T11:59:26.432" v="213" actId="478"/>
          <ac:picMkLst>
            <pc:docMk/>
            <pc:sldMk cId="3056164512" sldId="296"/>
            <ac:picMk id="2" creationId="{325F5E04-BCD9-2193-945A-3A90FA24BFFF}"/>
          </ac:picMkLst>
        </pc:picChg>
        <pc:picChg chg="add mod">
          <ac:chgData name="Marina Troyano Valero" userId="10a542c4-53c9-446a-9c21-53be8ff7c921" providerId="ADAL" clId="{33C7AB8C-60B1-44BF-B843-CC65001BA78C}" dt="2023-09-12T11:59:30.341" v="215" actId="1076"/>
          <ac:picMkLst>
            <pc:docMk/>
            <pc:sldMk cId="3056164512" sldId="296"/>
            <ac:picMk id="6" creationId="{96D0D765-BAC6-6A28-44C4-C10122613F22}"/>
          </ac:picMkLst>
        </pc:picChg>
        <pc:picChg chg="add mod">
          <ac:chgData name="Marina Troyano Valero" userId="10a542c4-53c9-446a-9c21-53be8ff7c921" providerId="ADAL" clId="{33C7AB8C-60B1-44BF-B843-CC65001BA78C}" dt="2023-09-12T11:59:35.465" v="216" actId="1076"/>
          <ac:picMkLst>
            <pc:docMk/>
            <pc:sldMk cId="3056164512" sldId="296"/>
            <ac:picMk id="10" creationId="{4DCDA99D-D115-6493-43AE-8F476B577567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27.342" v="428" actId="33553"/>
        <pc:sldMkLst>
          <pc:docMk/>
          <pc:sldMk cId="3067391652" sldId="297"/>
        </pc:sldMkLst>
        <pc:spChg chg="add mod">
          <ac:chgData name="Marina Troyano Valero" userId="10a542c4-53c9-446a-9c21-53be8ff7c921" providerId="ADAL" clId="{33C7AB8C-60B1-44BF-B843-CC65001BA78C}" dt="2023-09-12T12:00:13.887" v="227" actId="1076"/>
          <ac:spMkLst>
            <pc:docMk/>
            <pc:sldMk cId="3067391652" sldId="297"/>
            <ac:spMk id="2" creationId="{7E3A761A-762C-428F-4956-FC14421A8FCA}"/>
          </ac:spMkLst>
        </pc:spChg>
        <pc:spChg chg="mod">
          <ac:chgData name="Marina Troyano Valero" userId="10a542c4-53c9-446a-9c21-53be8ff7c921" providerId="ADAL" clId="{33C7AB8C-60B1-44BF-B843-CC65001BA78C}" dt="2023-09-12T12:12:27.342" v="428" actId="33553"/>
          <ac:spMkLst>
            <pc:docMk/>
            <pc:sldMk cId="3067391652" sldId="297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2:00:13.887" v="227" actId="1076"/>
          <ac:spMkLst>
            <pc:docMk/>
            <pc:sldMk cId="3067391652" sldId="297"/>
            <ac:spMk id="5" creationId="{59716FBC-BB05-1472-EE1E-5C260B656974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8" creationId="{EA4195CD-6676-A779-F7F2-8C32659E05AC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9" creationId="{8FDAFFE8-A5F9-2E87-F3D3-34889E85AB31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0" creationId="{73CF7C42-B2C9-E545-AE67-9522A5BD2538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1" creationId="{70A1552C-28B0-C41E-A410-42D07AC40FDE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2" creationId="{FE26E7A6-CA21-3367-236E-96F0043D2F3D}"/>
          </ac:spMkLst>
        </pc:spChg>
        <pc:spChg chg="add del mod">
          <ac:chgData name="Marina Troyano Valero" userId="10a542c4-53c9-446a-9c21-53be8ff7c921" providerId="ADAL" clId="{33C7AB8C-60B1-44BF-B843-CC65001BA78C}" dt="2023-09-12T11:59:53.428" v="221" actId="478"/>
          <ac:spMkLst>
            <pc:docMk/>
            <pc:sldMk cId="3067391652" sldId="297"/>
            <ac:spMk id="13" creationId="{3B96013C-7DE3-99CB-7166-E4CB817620EC}"/>
          </ac:spMkLst>
        </pc:spChg>
        <pc:spChg chg="add del mod">
          <ac:chgData name="Marina Troyano Valero" userId="10a542c4-53c9-446a-9c21-53be8ff7c921" providerId="ADAL" clId="{33C7AB8C-60B1-44BF-B843-CC65001BA78C}" dt="2023-09-12T11:59:53.428" v="221" actId="478"/>
          <ac:spMkLst>
            <pc:docMk/>
            <pc:sldMk cId="3067391652" sldId="297"/>
            <ac:spMk id="14" creationId="{97090F82-E010-DEBA-81AC-2B07EA9CD3F6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7" creationId="{864C7E3C-8AD0-290E-F6B7-E452BDBA00AC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8" creationId="{E99C70F2-5871-AD1A-981E-5F26D8F07BC7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19" creationId="{06ED71BA-1288-C898-4B39-D3EC0F777306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20" creationId="{3EAB18D9-154D-2EB5-A47F-C7105562354A}"/>
          </ac:spMkLst>
        </pc:spChg>
        <pc:spChg chg="mod">
          <ac:chgData name="Marina Troyano Valero" userId="10a542c4-53c9-446a-9c21-53be8ff7c921" providerId="ADAL" clId="{33C7AB8C-60B1-44BF-B843-CC65001BA78C}" dt="2023-09-12T11:59:44.942" v="218"/>
          <ac:spMkLst>
            <pc:docMk/>
            <pc:sldMk cId="3067391652" sldId="297"/>
            <ac:spMk id="21" creationId="{4100EE5E-0672-0FD7-4CC4-433ABFB9DC7A}"/>
          </ac:spMkLst>
        </pc:spChg>
        <pc:grpChg chg="add mod">
          <ac:chgData name="Marina Troyano Valero" userId="10a542c4-53c9-446a-9c21-53be8ff7c921" providerId="ADAL" clId="{33C7AB8C-60B1-44BF-B843-CC65001BA78C}" dt="2023-09-12T12:00:13.887" v="227" actId="1076"/>
          <ac:grpSpMkLst>
            <pc:docMk/>
            <pc:sldMk cId="3067391652" sldId="297"/>
            <ac:grpSpMk id="6" creationId="{B6947DA6-F07D-2CA9-9A74-440EC19B556B}"/>
          </ac:grpSpMkLst>
        </pc:grpChg>
        <pc:grpChg chg="add del mod">
          <ac:chgData name="Marina Troyano Valero" userId="10a542c4-53c9-446a-9c21-53be8ff7c921" providerId="ADAL" clId="{33C7AB8C-60B1-44BF-B843-CC65001BA78C}" dt="2023-09-12T11:59:53.428" v="221" actId="478"/>
          <ac:grpSpMkLst>
            <pc:docMk/>
            <pc:sldMk cId="3067391652" sldId="297"/>
            <ac:grpSpMk id="15" creationId="{712ED02F-AD1A-D9BC-EEDA-6A8214E53EF8}"/>
          </ac:grpSpMkLst>
        </pc:grpChg>
        <pc:graphicFrameChg chg="mod">
          <ac:chgData name="Marina Troyano Valero" userId="10a542c4-53c9-446a-9c21-53be8ff7c921" providerId="ADAL" clId="{33C7AB8C-60B1-44BF-B843-CC65001BA78C}" dt="2023-09-12T11:59:56.633" v="222"/>
          <ac:graphicFrameMkLst>
            <pc:docMk/>
            <pc:sldMk cId="3067391652" sldId="297"/>
            <ac:graphicFrameMk id="7" creationId="{592484E7-66F7-2980-C881-3A3C9FCBEFCC}"/>
          </ac:graphicFrameMkLst>
        </pc:graphicFrameChg>
        <pc:graphicFrameChg chg="mod">
          <ac:chgData name="Marina Troyano Valero" userId="10a542c4-53c9-446a-9c21-53be8ff7c921" providerId="ADAL" clId="{33C7AB8C-60B1-44BF-B843-CC65001BA78C}" dt="2023-09-12T11:59:44.942" v="218"/>
          <ac:graphicFrameMkLst>
            <pc:docMk/>
            <pc:sldMk cId="3067391652" sldId="297"/>
            <ac:graphicFrameMk id="16" creationId="{1E046770-9380-036B-9D02-11477084DFBA}"/>
          </ac:graphicFrameMkLst>
        </pc:graphicFrameChg>
        <pc:picChg chg="del">
          <ac:chgData name="Marina Troyano Valero" userId="10a542c4-53c9-446a-9c21-53be8ff7c921" providerId="ADAL" clId="{33C7AB8C-60B1-44BF-B843-CC65001BA78C}" dt="2023-09-12T11:59:44.710" v="217" actId="478"/>
          <ac:picMkLst>
            <pc:docMk/>
            <pc:sldMk cId="3067391652" sldId="297"/>
            <ac:picMk id="4" creationId="{1BD030E2-88DE-AAB3-FCB2-D1074BA244F9}"/>
          </ac:picMkLst>
        </pc:picChg>
        <pc:picChg chg="add del mod">
          <ac:chgData name="Marina Troyano Valero" userId="10a542c4-53c9-446a-9c21-53be8ff7c921" providerId="ADAL" clId="{33C7AB8C-60B1-44BF-B843-CC65001BA78C}" dt="2023-09-12T11:59:53.428" v="221" actId="478"/>
          <ac:picMkLst>
            <pc:docMk/>
            <pc:sldMk cId="3067391652" sldId="297"/>
            <ac:picMk id="22" creationId="{4C4B0BDF-3422-7A53-50CF-2B34A0B3F02F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21:16.430" v="507" actId="33553"/>
        <pc:sldMkLst>
          <pc:docMk/>
          <pc:sldMk cId="1563020608" sldId="298"/>
        </pc:sldMkLst>
        <pc:spChg chg="mod">
          <ac:chgData name="Marina Troyano Valero" userId="10a542c4-53c9-446a-9c21-53be8ff7c921" providerId="ADAL" clId="{33C7AB8C-60B1-44BF-B843-CC65001BA78C}" dt="2023-09-12T12:21:16.430" v="507" actId="33553"/>
          <ac:spMkLst>
            <pc:docMk/>
            <pc:sldMk cId="1563020608" sldId="298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2:21:16.430" v="507" actId="33553"/>
          <ac:spMkLst>
            <pc:docMk/>
            <pc:sldMk cId="1563020608" sldId="298"/>
            <ac:spMk id="4" creationId="{73C137C8-63F2-1A99-3375-37781A3619AF}"/>
          </ac:spMkLst>
        </pc:spChg>
        <pc:spChg chg="mod">
          <ac:chgData name="Marina Troyano Valero" userId="10a542c4-53c9-446a-9c21-53be8ff7c921" providerId="ADAL" clId="{33C7AB8C-60B1-44BF-B843-CC65001BA78C}" dt="2023-09-12T12:00:31.655" v="230"/>
          <ac:spMkLst>
            <pc:docMk/>
            <pc:sldMk cId="1563020608" sldId="298"/>
            <ac:spMk id="12" creationId="{F25CC608-1B6E-78F4-AA32-B811533325D0}"/>
          </ac:spMkLst>
        </pc:spChg>
        <pc:grpChg chg="del">
          <ac:chgData name="Marina Troyano Valero" userId="10a542c4-53c9-446a-9c21-53be8ff7c921" providerId="ADAL" clId="{33C7AB8C-60B1-44BF-B843-CC65001BA78C}" dt="2023-09-12T12:00:31.492" v="229" actId="478"/>
          <ac:grpSpMkLst>
            <pc:docMk/>
            <pc:sldMk cId="1563020608" sldId="298"/>
            <ac:grpSpMk id="2" creationId="{BBF85C82-6192-7D75-AB79-7ABEC42F60DE}"/>
          </ac:grpSpMkLst>
        </pc:grpChg>
        <pc:grpChg chg="add mod">
          <ac:chgData name="Marina Troyano Valero" userId="10a542c4-53c9-446a-9c21-53be8ff7c921" providerId="ADAL" clId="{33C7AB8C-60B1-44BF-B843-CC65001BA78C}" dt="2023-09-12T12:00:42.119" v="231" actId="1076"/>
          <ac:grpSpMkLst>
            <pc:docMk/>
            <pc:sldMk cId="1563020608" sldId="298"/>
            <ac:grpSpMk id="9" creationId="{B897FFBC-3ECA-A224-C158-DD310528FD99}"/>
          </ac:grpSpMkLst>
        </pc:grpChg>
        <pc:picChg chg="mod">
          <ac:chgData name="Marina Troyano Valero" userId="10a542c4-53c9-446a-9c21-53be8ff7c921" providerId="ADAL" clId="{33C7AB8C-60B1-44BF-B843-CC65001BA78C}" dt="2023-09-12T12:00:31.655" v="230"/>
          <ac:picMkLst>
            <pc:docMk/>
            <pc:sldMk cId="1563020608" sldId="298"/>
            <ac:picMk id="10" creationId="{58C2D609-C560-9B41-7896-5E333DCB001F}"/>
          </ac:picMkLst>
        </pc:picChg>
        <pc:picChg chg="mod">
          <ac:chgData name="Marina Troyano Valero" userId="10a542c4-53c9-446a-9c21-53be8ff7c921" providerId="ADAL" clId="{33C7AB8C-60B1-44BF-B843-CC65001BA78C}" dt="2023-09-12T12:00:31.655" v="230"/>
          <ac:picMkLst>
            <pc:docMk/>
            <pc:sldMk cId="1563020608" sldId="298"/>
            <ac:picMk id="11" creationId="{A220F397-61FB-292D-95FF-C200F4D9D91F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31.091" v="431" actId="33553"/>
        <pc:sldMkLst>
          <pc:docMk/>
          <pc:sldMk cId="538224805" sldId="299"/>
        </pc:sldMkLst>
        <pc:spChg chg="mod">
          <ac:chgData name="Marina Troyano Valero" userId="10a542c4-53c9-446a-9c21-53be8ff7c921" providerId="ADAL" clId="{33C7AB8C-60B1-44BF-B843-CC65001BA78C}" dt="2023-09-12T12:12:31.091" v="431" actId="33553"/>
          <ac:spMkLst>
            <pc:docMk/>
            <pc:sldMk cId="538224805" sldId="299"/>
            <ac:spMk id="3" creationId="{2223B07A-37CC-7424-8F6F-B5B992199816}"/>
          </ac:spMkLst>
        </pc:spChg>
        <pc:picChg chg="add mod">
          <ac:chgData name="Marina Troyano Valero" userId="10a542c4-53c9-446a-9c21-53be8ff7c921" providerId="ADAL" clId="{33C7AB8C-60B1-44BF-B843-CC65001BA78C}" dt="2023-09-12T12:00:55.123" v="236" actId="1076"/>
          <ac:picMkLst>
            <pc:docMk/>
            <pc:sldMk cId="538224805" sldId="299"/>
            <ac:picMk id="2" creationId="{9FA32438-7FCD-B127-EA3D-0F6838D73F70}"/>
          </ac:picMkLst>
        </pc:picChg>
        <pc:picChg chg="del">
          <ac:chgData name="Marina Troyano Valero" userId="10a542c4-53c9-446a-9c21-53be8ff7c921" providerId="ADAL" clId="{33C7AB8C-60B1-44BF-B843-CC65001BA78C}" dt="2023-09-12T12:00:48.035" v="232" actId="478"/>
          <ac:picMkLst>
            <pc:docMk/>
            <pc:sldMk cId="538224805" sldId="299"/>
            <ac:picMk id="4" creationId="{A7627DAB-4C60-D485-D70D-5622CCE0DDB1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21:39.889" v="509" actId="33553"/>
        <pc:sldMkLst>
          <pc:docMk/>
          <pc:sldMk cId="710273675" sldId="300"/>
        </pc:sldMkLst>
        <pc:spChg chg="mod">
          <ac:chgData name="Marina Troyano Valero" userId="10a542c4-53c9-446a-9c21-53be8ff7c921" providerId="ADAL" clId="{33C7AB8C-60B1-44BF-B843-CC65001BA78C}" dt="2023-09-12T12:21:39.889" v="509" actId="33553"/>
          <ac:spMkLst>
            <pc:docMk/>
            <pc:sldMk cId="710273675" sldId="300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33C7AB8C-60B1-44BF-B843-CC65001BA78C}" dt="2023-09-12T12:01:06.401" v="238"/>
          <ac:spMkLst>
            <pc:docMk/>
            <pc:sldMk cId="710273675" sldId="300"/>
            <ac:spMk id="13" creationId="{ED479EF3-2278-2EA7-3A22-8CD90401F343}"/>
          </ac:spMkLst>
        </pc:spChg>
        <pc:spChg chg="mod">
          <ac:chgData name="Marina Troyano Valero" userId="10a542c4-53c9-446a-9c21-53be8ff7c921" providerId="ADAL" clId="{33C7AB8C-60B1-44BF-B843-CC65001BA78C}" dt="2023-09-12T12:01:06.401" v="238"/>
          <ac:spMkLst>
            <pc:docMk/>
            <pc:sldMk cId="710273675" sldId="300"/>
            <ac:spMk id="14" creationId="{27BBB63D-5A76-9CA5-8B7D-93BB1D3A4864}"/>
          </ac:spMkLst>
        </pc:spChg>
        <pc:spChg chg="mod topLvl">
          <ac:chgData name="Marina Troyano Valero" userId="10a542c4-53c9-446a-9c21-53be8ff7c921" providerId="ADAL" clId="{33C7AB8C-60B1-44BF-B843-CC65001BA78C}" dt="2023-09-12T12:21:39.889" v="509" actId="33553"/>
          <ac:spMkLst>
            <pc:docMk/>
            <pc:sldMk cId="710273675" sldId="300"/>
            <ac:spMk id="17" creationId="{A10F74BD-F0AD-9952-7EB0-0A0443755C68}"/>
          </ac:spMkLst>
        </pc:spChg>
        <pc:spChg chg="mod topLvl">
          <ac:chgData name="Marina Troyano Valero" userId="10a542c4-53c9-446a-9c21-53be8ff7c921" providerId="ADAL" clId="{33C7AB8C-60B1-44BF-B843-CC65001BA78C}" dt="2023-09-12T12:21:37.482" v="508" actId="165"/>
          <ac:spMkLst>
            <pc:docMk/>
            <pc:sldMk cId="710273675" sldId="300"/>
            <ac:spMk id="18" creationId="{A23EB646-5BAE-E11A-5086-861D1F42C4E4}"/>
          </ac:spMkLst>
        </pc:spChg>
        <pc:spChg chg="mod">
          <ac:chgData name="Marina Troyano Valero" userId="10a542c4-53c9-446a-9c21-53be8ff7c921" providerId="ADAL" clId="{33C7AB8C-60B1-44BF-B843-CC65001BA78C}" dt="2023-09-12T12:01:30.486" v="243"/>
          <ac:spMkLst>
            <pc:docMk/>
            <pc:sldMk cId="710273675" sldId="300"/>
            <ac:spMk id="21" creationId="{D165E5C2-37F2-D57D-6C35-796BD28E82D9}"/>
          </ac:spMkLst>
        </pc:spChg>
        <pc:spChg chg="mod">
          <ac:chgData name="Marina Troyano Valero" userId="10a542c4-53c9-446a-9c21-53be8ff7c921" providerId="ADAL" clId="{33C7AB8C-60B1-44BF-B843-CC65001BA78C}" dt="2023-09-12T12:01:30.486" v="243"/>
          <ac:spMkLst>
            <pc:docMk/>
            <pc:sldMk cId="710273675" sldId="300"/>
            <ac:spMk id="22" creationId="{5EEB19DB-6E66-136A-918C-33AFABEBB65E}"/>
          </ac:spMkLst>
        </pc:spChg>
        <pc:spChg chg="mod">
          <ac:chgData name="Marina Troyano Valero" userId="10a542c4-53c9-446a-9c21-53be8ff7c921" providerId="ADAL" clId="{33C7AB8C-60B1-44BF-B843-CC65001BA78C}" dt="2023-09-12T12:01:33.756" v="245"/>
          <ac:spMkLst>
            <pc:docMk/>
            <pc:sldMk cId="710273675" sldId="300"/>
            <ac:spMk id="25" creationId="{65316A98-C7C7-17BA-49CC-A3228CED21C3}"/>
          </ac:spMkLst>
        </pc:spChg>
        <pc:spChg chg="mod">
          <ac:chgData name="Marina Troyano Valero" userId="10a542c4-53c9-446a-9c21-53be8ff7c921" providerId="ADAL" clId="{33C7AB8C-60B1-44BF-B843-CC65001BA78C}" dt="2023-09-12T12:01:33.756" v="245"/>
          <ac:spMkLst>
            <pc:docMk/>
            <pc:sldMk cId="710273675" sldId="300"/>
            <ac:spMk id="26" creationId="{90CB5847-70F3-6971-B8E4-6B30EDE5FD97}"/>
          </ac:spMkLst>
        </pc:spChg>
        <pc:spChg chg="mod">
          <ac:chgData name="Marina Troyano Valero" userId="10a542c4-53c9-446a-9c21-53be8ff7c921" providerId="ADAL" clId="{33C7AB8C-60B1-44BF-B843-CC65001BA78C}" dt="2023-09-12T12:01:33.756" v="245"/>
          <ac:spMkLst>
            <pc:docMk/>
            <pc:sldMk cId="710273675" sldId="300"/>
            <ac:spMk id="27" creationId="{237E2794-FC6C-76D6-0F87-5EFBC9B9C4E0}"/>
          </ac:spMkLst>
        </pc:spChg>
        <pc:grpChg chg="add mod">
          <ac:chgData name="Marina Troyano Valero" userId="10a542c4-53c9-446a-9c21-53be8ff7c921" providerId="ADAL" clId="{33C7AB8C-60B1-44BF-B843-CC65001BA78C}" dt="2023-09-12T12:01:14.855" v="240" actId="1076"/>
          <ac:grpSpMkLst>
            <pc:docMk/>
            <pc:sldMk cId="710273675" sldId="300"/>
            <ac:grpSpMk id="4" creationId="{23C51EE3-975F-0D2C-448D-218C60588BA7}"/>
          </ac:grpSpMkLst>
        </pc:grpChg>
        <pc:grpChg chg="add del mod">
          <ac:chgData name="Marina Troyano Valero" userId="10a542c4-53c9-446a-9c21-53be8ff7c921" providerId="ADAL" clId="{33C7AB8C-60B1-44BF-B843-CC65001BA78C}" dt="2023-09-12T12:21:37.482" v="508" actId="165"/>
          <ac:grpSpMkLst>
            <pc:docMk/>
            <pc:sldMk cId="710273675" sldId="300"/>
            <ac:grpSpMk id="16" creationId="{E93ED1C2-7238-937C-7EDF-DB26B54E9C3C}"/>
          </ac:grpSpMkLst>
        </pc:grpChg>
        <pc:grpChg chg="add del mod">
          <ac:chgData name="Marina Troyano Valero" userId="10a542c4-53c9-446a-9c21-53be8ff7c921" providerId="ADAL" clId="{33C7AB8C-60B1-44BF-B843-CC65001BA78C}" dt="2023-09-12T12:01:31.201" v="244"/>
          <ac:grpSpMkLst>
            <pc:docMk/>
            <pc:sldMk cId="710273675" sldId="300"/>
            <ac:grpSpMk id="20" creationId="{AACA56E5-37C9-7561-19B0-12A1B945970E}"/>
          </ac:grpSpMkLst>
        </pc:grpChg>
        <pc:grpChg chg="add del mod">
          <ac:chgData name="Marina Troyano Valero" userId="10a542c4-53c9-446a-9c21-53be8ff7c921" providerId="ADAL" clId="{33C7AB8C-60B1-44BF-B843-CC65001BA78C}" dt="2023-09-12T12:01:36.665" v="248"/>
          <ac:grpSpMkLst>
            <pc:docMk/>
            <pc:sldMk cId="710273675" sldId="300"/>
            <ac:grpSpMk id="24" creationId="{DF3E74CA-1B2E-F50C-8B54-A863258D76E2}"/>
          </ac:grpSpMkLst>
        </pc:grpChg>
        <pc:picChg chg="del">
          <ac:chgData name="Marina Troyano Valero" userId="10a542c4-53c9-446a-9c21-53be8ff7c921" providerId="ADAL" clId="{33C7AB8C-60B1-44BF-B843-CC65001BA78C}" dt="2023-09-12T12:01:01.905" v="237" actId="478"/>
          <ac:picMkLst>
            <pc:docMk/>
            <pc:sldMk cId="710273675" sldId="300"/>
            <ac:picMk id="2" creationId="{30BA4E86-94DA-A3A2-25B1-85C52FD43DD4}"/>
          </ac:picMkLst>
        </pc:picChg>
        <pc:picChg chg="del">
          <ac:chgData name="Marina Troyano Valero" userId="10a542c4-53c9-446a-9c21-53be8ff7c921" providerId="ADAL" clId="{33C7AB8C-60B1-44BF-B843-CC65001BA78C}" dt="2023-09-12T12:01:23.293" v="241" actId="478"/>
          <ac:picMkLst>
            <pc:docMk/>
            <pc:sldMk cId="710273675" sldId="300"/>
            <ac:picMk id="5" creationId="{B7B92746-CF50-8D2A-FC87-C961E9FD8641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6" creationId="{CE6E98E0-AFA5-678C-CEB2-B94EF8B17C87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7" creationId="{8BA27EFF-CCC1-BFFC-5FCF-D217ED29133A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8" creationId="{463EEABE-EC10-1E6A-9A5A-2ACBC667DB32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9" creationId="{C1423E44-3C6A-CD22-CFBA-3F29C6426170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10" creationId="{A0F12903-FD36-8D46-333D-E819B0040943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11" creationId="{A9E3E69A-6B45-305C-5B70-269D355B7DF9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12" creationId="{6B6AF356-EC70-F186-4224-8A60FDC2E703}"/>
          </ac:picMkLst>
        </pc:picChg>
        <pc:picChg chg="mod">
          <ac:chgData name="Marina Troyano Valero" userId="10a542c4-53c9-446a-9c21-53be8ff7c921" providerId="ADAL" clId="{33C7AB8C-60B1-44BF-B843-CC65001BA78C}" dt="2023-09-12T12:01:06.401" v="238"/>
          <ac:picMkLst>
            <pc:docMk/>
            <pc:sldMk cId="710273675" sldId="300"/>
            <ac:picMk id="15" creationId="{522E13CF-58FD-B827-24C4-795DDBEFC163}"/>
          </ac:picMkLst>
        </pc:picChg>
        <pc:picChg chg="add mod">
          <ac:chgData name="Marina Troyano Valero" userId="10a542c4-53c9-446a-9c21-53be8ff7c921" providerId="ADAL" clId="{33C7AB8C-60B1-44BF-B843-CC65001BA78C}" dt="2023-09-12T12:01:41.455" v="249" actId="1076"/>
          <ac:picMkLst>
            <pc:docMk/>
            <pc:sldMk cId="710273675" sldId="300"/>
            <ac:picMk id="19" creationId="{75DCB6D8-AD68-D8AC-A4ED-0A405722AB3C}"/>
          </ac:picMkLst>
        </pc:picChg>
        <pc:picChg chg="add del mod">
          <ac:chgData name="Marina Troyano Valero" userId="10a542c4-53c9-446a-9c21-53be8ff7c921" providerId="ADAL" clId="{33C7AB8C-60B1-44BF-B843-CC65001BA78C}" dt="2023-09-12T12:01:31.201" v="244"/>
          <ac:picMkLst>
            <pc:docMk/>
            <pc:sldMk cId="710273675" sldId="300"/>
            <ac:picMk id="23" creationId="{35ADE1EA-B209-121C-030C-3F0294F2BD42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33.943" v="434" actId="33553"/>
        <pc:sldMkLst>
          <pc:docMk/>
          <pc:sldMk cId="3354804429" sldId="301"/>
        </pc:sldMkLst>
        <pc:spChg chg="add mod">
          <ac:chgData name="Marina Troyano Valero" userId="10a542c4-53c9-446a-9c21-53be8ff7c921" providerId="ADAL" clId="{33C7AB8C-60B1-44BF-B843-CC65001BA78C}" dt="2023-09-12T12:02:50.493" v="269" actId="14100"/>
          <ac:spMkLst>
            <pc:docMk/>
            <pc:sldMk cId="3354804429" sldId="301"/>
            <ac:spMk id="2" creationId="{3CDF38A0-0D75-D8EB-94FF-5E54102C4D1F}"/>
          </ac:spMkLst>
        </pc:spChg>
        <pc:spChg chg="mod">
          <ac:chgData name="Marina Troyano Valero" userId="10a542c4-53c9-446a-9c21-53be8ff7c921" providerId="ADAL" clId="{33C7AB8C-60B1-44BF-B843-CC65001BA78C}" dt="2023-09-12T12:12:33.943" v="434" actId="33553"/>
          <ac:spMkLst>
            <pc:docMk/>
            <pc:sldMk cId="3354804429" sldId="301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2:02:55.395" v="270" actId="14100"/>
          <ac:spMkLst>
            <pc:docMk/>
            <pc:sldMk cId="3354804429" sldId="301"/>
            <ac:spMk id="5" creationId="{698A5C98-DA0E-4F35-31FC-202D363DCB5C}"/>
          </ac:spMkLst>
        </pc:spChg>
        <pc:picChg chg="del">
          <ac:chgData name="Marina Troyano Valero" userId="10a542c4-53c9-446a-9c21-53be8ff7c921" providerId="ADAL" clId="{33C7AB8C-60B1-44BF-B843-CC65001BA78C}" dt="2023-09-12T12:02:13.916" v="258" actId="478"/>
          <ac:picMkLst>
            <pc:docMk/>
            <pc:sldMk cId="3354804429" sldId="301"/>
            <ac:picMk id="4" creationId="{05BA222B-2F66-4057-2B11-0E94B27D1BDC}"/>
          </ac:picMkLst>
        </pc:picChg>
        <pc:picChg chg="del">
          <ac:chgData name="Marina Troyano Valero" userId="10a542c4-53c9-446a-9c21-53be8ff7c921" providerId="ADAL" clId="{33C7AB8C-60B1-44BF-B843-CC65001BA78C}" dt="2023-09-12T12:02:58.184" v="271" actId="478"/>
          <ac:picMkLst>
            <pc:docMk/>
            <pc:sldMk cId="3354804429" sldId="301"/>
            <ac:picMk id="6" creationId="{F3314937-E1D0-4F15-8DBA-FE2218B9F672}"/>
          </ac:picMkLst>
        </pc:picChg>
        <pc:picChg chg="add mod">
          <ac:chgData name="Marina Troyano Valero" userId="10a542c4-53c9-446a-9c21-53be8ff7c921" providerId="ADAL" clId="{33C7AB8C-60B1-44BF-B843-CC65001BA78C}" dt="2023-09-12T12:02:43.304" v="266" actId="1076"/>
          <ac:picMkLst>
            <pc:docMk/>
            <pc:sldMk cId="3354804429" sldId="301"/>
            <ac:picMk id="7" creationId="{B1384A3D-304C-90E8-2201-F25424229486}"/>
          </ac:picMkLst>
        </pc:picChg>
        <pc:picChg chg="add mod">
          <ac:chgData name="Marina Troyano Valero" userId="10a542c4-53c9-446a-9c21-53be8ff7c921" providerId="ADAL" clId="{33C7AB8C-60B1-44BF-B843-CC65001BA78C}" dt="2023-09-12T12:03:04.464" v="275" actId="1076"/>
          <ac:picMkLst>
            <pc:docMk/>
            <pc:sldMk cId="3354804429" sldId="301"/>
            <ac:picMk id="8" creationId="{FF35432F-4303-2CA5-2B6E-A9993BD13B3C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35.265" v="435" actId="33553"/>
        <pc:sldMkLst>
          <pc:docMk/>
          <pc:sldMk cId="1932998283" sldId="302"/>
        </pc:sldMkLst>
        <pc:spChg chg="mod">
          <ac:chgData name="Marina Troyano Valero" userId="10a542c4-53c9-446a-9c21-53be8ff7c921" providerId="ADAL" clId="{33C7AB8C-60B1-44BF-B843-CC65001BA78C}" dt="2023-09-12T12:12:35.265" v="435" actId="33553"/>
          <ac:spMkLst>
            <pc:docMk/>
            <pc:sldMk cId="1932998283" sldId="302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2:03:16.635" v="278" actId="1076"/>
          <ac:spMkLst>
            <pc:docMk/>
            <pc:sldMk cId="1932998283" sldId="302"/>
            <ac:spMk id="4" creationId="{39112624-D7B3-6F74-69B9-8CECBC2F2D6F}"/>
          </ac:spMkLst>
        </pc:spChg>
        <pc:spChg chg="add mod">
          <ac:chgData name="Marina Troyano Valero" userId="10a542c4-53c9-446a-9c21-53be8ff7c921" providerId="ADAL" clId="{33C7AB8C-60B1-44BF-B843-CC65001BA78C}" dt="2023-09-12T12:03:16.635" v="278" actId="1076"/>
          <ac:spMkLst>
            <pc:docMk/>
            <pc:sldMk cId="1932998283" sldId="302"/>
            <ac:spMk id="5" creationId="{A85BDD02-1587-6AE3-1915-F6F4DE05A480}"/>
          </ac:spMkLst>
        </pc:spChg>
        <pc:spChg chg="add mod">
          <ac:chgData name="Marina Troyano Valero" userId="10a542c4-53c9-446a-9c21-53be8ff7c921" providerId="ADAL" clId="{33C7AB8C-60B1-44BF-B843-CC65001BA78C}" dt="2023-09-12T12:03:20.079" v="279" actId="14100"/>
          <ac:spMkLst>
            <pc:docMk/>
            <pc:sldMk cId="1932998283" sldId="302"/>
            <ac:spMk id="6" creationId="{A2265821-C505-AB3C-20D9-85F48AC58B44}"/>
          </ac:spMkLst>
        </pc:spChg>
        <pc:spChg chg="add mod">
          <ac:chgData name="Marina Troyano Valero" userId="10a542c4-53c9-446a-9c21-53be8ff7c921" providerId="ADAL" clId="{33C7AB8C-60B1-44BF-B843-CC65001BA78C}" dt="2023-09-12T12:03:51.278" v="288" actId="1076"/>
          <ac:spMkLst>
            <pc:docMk/>
            <pc:sldMk cId="1932998283" sldId="302"/>
            <ac:spMk id="8" creationId="{032C6A19-5352-B710-7CE5-569793E90C5F}"/>
          </ac:spMkLst>
        </pc:spChg>
        <pc:spChg chg="add mod">
          <ac:chgData name="Marina Troyano Valero" userId="10a542c4-53c9-446a-9c21-53be8ff7c921" providerId="ADAL" clId="{33C7AB8C-60B1-44BF-B843-CC65001BA78C}" dt="2023-09-12T12:03:51.278" v="288" actId="1076"/>
          <ac:spMkLst>
            <pc:docMk/>
            <pc:sldMk cId="1932998283" sldId="302"/>
            <ac:spMk id="10" creationId="{64B6ADAD-CA82-1A0F-6A40-0ED9D49F0B2B}"/>
          </ac:spMkLst>
        </pc:spChg>
        <pc:spChg chg="add mod">
          <ac:chgData name="Marina Troyano Valero" userId="10a542c4-53c9-446a-9c21-53be8ff7c921" providerId="ADAL" clId="{33C7AB8C-60B1-44BF-B843-CC65001BA78C}" dt="2023-09-12T12:04:04.466" v="291" actId="14100"/>
          <ac:spMkLst>
            <pc:docMk/>
            <pc:sldMk cId="1932998283" sldId="302"/>
            <ac:spMk id="12" creationId="{C791D525-17BC-40D1-5823-E4D53BC9BD28}"/>
          </ac:spMkLst>
        </pc:spChg>
        <pc:spChg chg="add mod">
          <ac:chgData name="Marina Troyano Valero" userId="10a542c4-53c9-446a-9c21-53be8ff7c921" providerId="ADAL" clId="{33C7AB8C-60B1-44BF-B843-CC65001BA78C}" dt="2023-09-12T12:04:09.012" v="293" actId="404"/>
          <ac:spMkLst>
            <pc:docMk/>
            <pc:sldMk cId="1932998283" sldId="302"/>
            <ac:spMk id="13" creationId="{B3AABED9-3EC9-0523-F24E-0D5877CE6021}"/>
          </ac:spMkLst>
        </pc:spChg>
        <pc:picChg chg="del">
          <ac:chgData name="Marina Troyano Valero" userId="10a542c4-53c9-446a-9c21-53be8ff7c921" providerId="ADAL" clId="{33C7AB8C-60B1-44BF-B843-CC65001BA78C}" dt="2023-09-12T12:03:12.706" v="276" actId="478"/>
          <ac:picMkLst>
            <pc:docMk/>
            <pc:sldMk cId="1932998283" sldId="302"/>
            <ac:picMk id="2" creationId="{C8579975-6577-AF66-62FD-F7CDAC143A4C}"/>
          </ac:picMkLst>
        </pc:picChg>
        <pc:picChg chg="add mod modCrop">
          <ac:chgData name="Marina Troyano Valero" userId="10a542c4-53c9-446a-9c21-53be8ff7c921" providerId="ADAL" clId="{33C7AB8C-60B1-44BF-B843-CC65001BA78C}" dt="2023-09-12T12:03:40.617" v="285" actId="14100"/>
          <ac:picMkLst>
            <pc:docMk/>
            <pc:sldMk cId="1932998283" sldId="302"/>
            <ac:picMk id="7" creationId="{97B60263-4237-1174-5219-FAD43C92F17B}"/>
          </ac:picMkLst>
        </pc:picChg>
        <pc:picChg chg="add mod">
          <ac:chgData name="Marina Troyano Valero" userId="10a542c4-53c9-446a-9c21-53be8ff7c921" providerId="ADAL" clId="{33C7AB8C-60B1-44BF-B843-CC65001BA78C}" dt="2023-09-12T12:03:51.278" v="288" actId="1076"/>
          <ac:picMkLst>
            <pc:docMk/>
            <pc:sldMk cId="1932998283" sldId="302"/>
            <ac:picMk id="9" creationId="{8B9A65D1-40E1-A07A-922B-CFF5639224D3}"/>
          </ac:picMkLst>
        </pc:picChg>
        <pc:picChg chg="add mod">
          <ac:chgData name="Marina Troyano Valero" userId="10a542c4-53c9-446a-9c21-53be8ff7c921" providerId="ADAL" clId="{33C7AB8C-60B1-44BF-B843-CC65001BA78C}" dt="2023-09-12T12:03:51.278" v="288" actId="1076"/>
          <ac:picMkLst>
            <pc:docMk/>
            <pc:sldMk cId="1932998283" sldId="302"/>
            <ac:picMk id="11" creationId="{FA9C8FFE-666D-7222-76DB-97D1EAF44000}"/>
          </ac:picMkLst>
        </pc:picChg>
      </pc:sldChg>
      <pc:sldChg chg="addSp delSp modSp mod">
        <pc:chgData name="Marina Troyano Valero" userId="10a542c4-53c9-446a-9c21-53be8ff7c921" providerId="ADAL" clId="{33C7AB8C-60B1-44BF-B843-CC65001BA78C}" dt="2023-09-12T12:12:36.434" v="436" actId="33553"/>
        <pc:sldMkLst>
          <pc:docMk/>
          <pc:sldMk cId="3592260573" sldId="303"/>
        </pc:sldMkLst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2" creationId="{193327FC-0A31-CDDE-BC69-53143DAA7357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5" creationId="{1F3D2E3D-0B5F-268B-6916-0389D2761C63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6" creationId="{0A0EDCA5-6182-E465-FF67-0035CADDD24C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7" creationId="{F3E763F5-9A97-229F-4F01-087855D129B0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8" creationId="{D594EAD5-D983-B0B7-9E09-78F06DF55273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9" creationId="{3FB41483-3375-F99A-87F0-3FC6FA6DCA05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0" creationId="{06D411C5-9373-3D62-6F27-CEEBB6D63F99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1" creationId="{24980153-D870-9FC3-0F5C-10C3F7DCED84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3" creationId="{8CB8BADE-2E9A-9CA6-6FBA-4ED653078FE8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5" creationId="{DA04FE7D-764B-8E8E-826E-4F4B99173A84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6" creationId="{DC0B9962-A7E3-4B3D-CC3A-2FCA96C3F217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7" creationId="{BEFB8142-8F01-99A8-9FE0-715D7B17FC0C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19" creationId="{C881C1B3-DDC8-2037-400C-FF0101822A1D}"/>
          </ac:spMkLst>
        </pc:spChg>
        <pc:spChg chg="add mod">
          <ac:chgData name="Marina Troyano Valero" userId="10a542c4-53c9-446a-9c21-53be8ff7c921" providerId="ADAL" clId="{33C7AB8C-60B1-44BF-B843-CC65001BA78C}" dt="2023-09-12T12:04:45.947" v="296" actId="1076"/>
          <ac:spMkLst>
            <pc:docMk/>
            <pc:sldMk cId="3592260573" sldId="303"/>
            <ac:spMk id="20" creationId="{D7AFA320-FC24-0395-DD28-13C1E5576C9F}"/>
          </ac:spMkLst>
        </pc:spChg>
        <pc:spChg chg="add mod">
          <ac:chgData name="Marina Troyano Valero" userId="10a542c4-53c9-446a-9c21-53be8ff7c921" providerId="ADAL" clId="{33C7AB8C-60B1-44BF-B843-CC65001BA78C}" dt="2023-09-12T12:12:36.434" v="436" actId="33553"/>
          <ac:spMkLst>
            <pc:docMk/>
            <pc:sldMk cId="3592260573" sldId="303"/>
            <ac:spMk id="21" creationId="{76A27613-8D9F-95A4-69FF-FDBA27AF91D5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2" creationId="{EE19EB63-4267-B429-0175-41522D7738DD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3" creationId="{8948B01C-7490-9DBC-C468-D33663BC2E39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4" creationId="{3402CFC3-0ED6-1D46-DB7C-D5C63573BD03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5" creationId="{CF223292-C513-91AF-5977-724E0135A789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6" creationId="{BB519913-DEE7-B720-0169-C5D43FCD6964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7" creationId="{9A7D7969-1189-F12A-1E5F-82D9D6A4AE99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8" creationId="{16A0D093-8F6B-4B60-08A5-C5ABCC4687A2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29" creationId="{ADD01A70-0288-A98D-CE9E-8143FB9F7310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30" creationId="{9BEEA82F-EFDE-5463-A3E7-8D404C2A214D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31" creationId="{5591B777-5BDE-B60E-C485-2FE6B6949311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32" creationId="{B82724AB-C487-AB54-75C1-85A7FCD99A05}"/>
          </ac:spMkLst>
        </pc:spChg>
        <pc:spChg chg="add del mod">
          <ac:chgData name="Marina Troyano Valero" userId="10a542c4-53c9-446a-9c21-53be8ff7c921" providerId="ADAL" clId="{33C7AB8C-60B1-44BF-B843-CC65001BA78C}" dt="2023-09-12T12:05:04.036" v="303" actId="21"/>
          <ac:spMkLst>
            <pc:docMk/>
            <pc:sldMk cId="3592260573" sldId="303"/>
            <ac:spMk id="33" creationId="{0B8EB073-0CD9-A8A1-1C54-0E2EF4DA46AC}"/>
          </ac:spMkLst>
        </pc:spChg>
        <pc:picChg chg="del">
          <ac:chgData name="Marina Troyano Valero" userId="10a542c4-53c9-446a-9c21-53be8ff7c921" providerId="ADAL" clId="{33C7AB8C-60B1-44BF-B843-CC65001BA78C}" dt="2023-09-12T12:04:40.066" v="294" actId="478"/>
          <ac:picMkLst>
            <pc:docMk/>
            <pc:sldMk cId="3592260573" sldId="303"/>
            <ac:picMk id="4" creationId="{9AB9FD08-2CBB-2EE8-820A-0598D550ECF4}"/>
          </ac:picMkLst>
        </pc:picChg>
        <pc:cxnChg chg="add mod">
          <ac:chgData name="Marina Troyano Valero" userId="10a542c4-53c9-446a-9c21-53be8ff7c921" providerId="ADAL" clId="{33C7AB8C-60B1-44BF-B843-CC65001BA78C}" dt="2023-09-12T12:04:45.947" v="296" actId="1076"/>
          <ac:cxnSpMkLst>
            <pc:docMk/>
            <pc:sldMk cId="3592260573" sldId="303"/>
            <ac:cxnSpMk id="12" creationId="{B4202328-B18D-5993-828D-63F56949C9E9}"/>
          </ac:cxnSpMkLst>
        </pc:cxnChg>
        <pc:cxnChg chg="add mod">
          <ac:chgData name="Marina Troyano Valero" userId="10a542c4-53c9-446a-9c21-53be8ff7c921" providerId="ADAL" clId="{33C7AB8C-60B1-44BF-B843-CC65001BA78C}" dt="2023-09-12T12:04:45.947" v="296" actId="1076"/>
          <ac:cxnSpMkLst>
            <pc:docMk/>
            <pc:sldMk cId="3592260573" sldId="303"/>
            <ac:cxnSpMk id="14" creationId="{99717CB9-FC17-5E49-2DB4-E6736FC06F2F}"/>
          </ac:cxnSpMkLst>
        </pc:cxnChg>
        <pc:cxnChg chg="add mod">
          <ac:chgData name="Marina Troyano Valero" userId="10a542c4-53c9-446a-9c21-53be8ff7c921" providerId="ADAL" clId="{33C7AB8C-60B1-44BF-B843-CC65001BA78C}" dt="2023-09-12T12:04:45.947" v="296" actId="1076"/>
          <ac:cxnSpMkLst>
            <pc:docMk/>
            <pc:sldMk cId="3592260573" sldId="303"/>
            <ac:cxnSpMk id="18" creationId="{2EA679D8-8F74-9D5B-0338-0CD516104D15}"/>
          </ac:cxnSpMkLst>
        </pc:cxnChg>
      </pc:sldChg>
      <pc:sldChg chg="addSp delSp modSp mod">
        <pc:chgData name="Marina Troyano Valero" userId="10a542c4-53c9-446a-9c21-53be8ff7c921" providerId="ADAL" clId="{33C7AB8C-60B1-44BF-B843-CC65001BA78C}" dt="2023-09-12T12:22:19.564" v="513" actId="33553"/>
        <pc:sldMkLst>
          <pc:docMk/>
          <pc:sldMk cId="1247778377" sldId="304"/>
        </pc:sldMkLst>
        <pc:spChg chg="mod">
          <ac:chgData name="Marina Troyano Valero" userId="10a542c4-53c9-446a-9c21-53be8ff7c921" providerId="ADAL" clId="{33C7AB8C-60B1-44BF-B843-CC65001BA78C}" dt="2023-09-12T12:22:19.564" v="513" actId="33553"/>
          <ac:spMkLst>
            <pc:docMk/>
            <pc:sldMk cId="1247778377" sldId="304"/>
            <ac:spMk id="3" creationId="{2223B07A-37CC-7424-8F6F-B5B992199816}"/>
          </ac:spMkLst>
        </pc:spChg>
        <pc:spChg chg="add mod">
          <ac:chgData name="Marina Troyano Valero" userId="10a542c4-53c9-446a-9c21-53be8ff7c921" providerId="ADAL" clId="{33C7AB8C-60B1-44BF-B843-CC65001BA78C}" dt="2023-09-12T12:05:37.598" v="308"/>
          <ac:spMkLst>
            <pc:docMk/>
            <pc:sldMk cId="1247778377" sldId="304"/>
            <ac:spMk id="4" creationId="{F7A67DBC-06DA-02BB-3633-D1D83EC6D99E}"/>
          </ac:spMkLst>
        </pc:spChg>
        <pc:spChg chg="add mod">
          <ac:chgData name="Marina Troyano Valero" userId="10a542c4-53c9-446a-9c21-53be8ff7c921" providerId="ADAL" clId="{33C7AB8C-60B1-44BF-B843-CC65001BA78C}" dt="2023-09-12T12:22:19.564" v="513" actId="33553"/>
          <ac:spMkLst>
            <pc:docMk/>
            <pc:sldMk cId="1247778377" sldId="304"/>
            <ac:spMk id="6" creationId="{31D6D7FB-355C-A1D2-B111-ED39C946138C}"/>
          </ac:spMkLst>
        </pc:spChg>
        <pc:spChg chg="add mod">
          <ac:chgData name="Marina Troyano Valero" userId="10a542c4-53c9-446a-9c21-53be8ff7c921" providerId="ADAL" clId="{33C7AB8C-60B1-44BF-B843-CC65001BA78C}" dt="2023-09-12T12:05:37.598" v="308"/>
          <ac:spMkLst>
            <pc:docMk/>
            <pc:sldMk cId="1247778377" sldId="304"/>
            <ac:spMk id="7" creationId="{2C913755-1714-8D8C-9420-7F9B7726E860}"/>
          </ac:spMkLst>
        </pc:spChg>
        <pc:spChg chg="add mod">
          <ac:chgData name="Marina Troyano Valero" userId="10a542c4-53c9-446a-9c21-53be8ff7c921" providerId="ADAL" clId="{33C7AB8C-60B1-44BF-B843-CC65001BA78C}" dt="2023-09-12T12:05:37.598" v="308"/>
          <ac:spMkLst>
            <pc:docMk/>
            <pc:sldMk cId="1247778377" sldId="304"/>
            <ac:spMk id="8" creationId="{ADAA41F0-B453-FD2D-3C2D-7FA9C2BF404A}"/>
          </ac:spMkLst>
        </pc:spChg>
        <pc:spChg chg="add mod">
          <ac:chgData name="Marina Troyano Valero" userId="10a542c4-53c9-446a-9c21-53be8ff7c921" providerId="ADAL" clId="{33C7AB8C-60B1-44BF-B843-CC65001BA78C}" dt="2023-09-12T12:05:56.800" v="311" actId="1076"/>
          <ac:spMkLst>
            <pc:docMk/>
            <pc:sldMk cId="1247778377" sldId="304"/>
            <ac:spMk id="9" creationId="{C32D22EF-5A49-D8EB-FFAB-EDDEFE2CB1A8}"/>
          </ac:spMkLst>
        </pc:spChg>
        <pc:spChg chg="add mod">
          <ac:chgData name="Marina Troyano Valero" userId="10a542c4-53c9-446a-9c21-53be8ff7c921" providerId="ADAL" clId="{33C7AB8C-60B1-44BF-B843-CC65001BA78C}" dt="2023-09-12T12:05:50.788" v="310" actId="1076"/>
          <ac:spMkLst>
            <pc:docMk/>
            <pc:sldMk cId="1247778377" sldId="304"/>
            <ac:spMk id="11" creationId="{6544E296-7D97-8BA7-34D1-B96231F3585C}"/>
          </ac:spMkLst>
        </pc:spChg>
        <pc:spChg chg="add mod">
          <ac:chgData name="Marina Troyano Valero" userId="10a542c4-53c9-446a-9c21-53be8ff7c921" providerId="ADAL" clId="{33C7AB8C-60B1-44BF-B843-CC65001BA78C}" dt="2023-09-12T12:05:50.788" v="310" actId="1076"/>
          <ac:spMkLst>
            <pc:docMk/>
            <pc:sldMk cId="1247778377" sldId="304"/>
            <ac:spMk id="12" creationId="{BDDC8C34-C278-22E1-1F4F-58B4A8AF4989}"/>
          </ac:spMkLst>
        </pc:spChg>
        <pc:spChg chg="add mod">
          <ac:chgData name="Marina Troyano Valero" userId="10a542c4-53c9-446a-9c21-53be8ff7c921" providerId="ADAL" clId="{33C7AB8C-60B1-44BF-B843-CC65001BA78C}" dt="2023-09-12T12:06:12.816" v="316" actId="14100"/>
          <ac:spMkLst>
            <pc:docMk/>
            <pc:sldMk cId="1247778377" sldId="304"/>
            <ac:spMk id="13" creationId="{283740F3-E7A5-3E24-3D79-64B1D744F8DB}"/>
          </ac:spMkLst>
        </pc:spChg>
        <pc:spChg chg="add mod">
          <ac:chgData name="Marina Troyano Valero" userId="10a542c4-53c9-446a-9c21-53be8ff7c921" providerId="ADAL" clId="{33C7AB8C-60B1-44BF-B843-CC65001BA78C}" dt="2023-09-12T12:06:19.152" v="318" actId="14100"/>
          <ac:spMkLst>
            <pc:docMk/>
            <pc:sldMk cId="1247778377" sldId="304"/>
            <ac:spMk id="15" creationId="{40EEADE7-686B-8DD6-7F5E-33AB14DF3869}"/>
          </ac:spMkLst>
        </pc:spChg>
        <pc:spChg chg="add mod">
          <ac:chgData name="Marina Troyano Valero" userId="10a542c4-53c9-446a-9c21-53be8ff7c921" providerId="ADAL" clId="{33C7AB8C-60B1-44BF-B843-CC65001BA78C}" dt="2023-09-12T12:06:31.387" v="322" actId="14100"/>
          <ac:spMkLst>
            <pc:docMk/>
            <pc:sldMk cId="1247778377" sldId="304"/>
            <ac:spMk id="17" creationId="{106C57E6-1F94-9D4E-6600-8B9A4AED3D8B}"/>
          </ac:spMkLst>
        </pc:spChg>
        <pc:spChg chg="add mod">
          <ac:chgData name="Marina Troyano Valero" userId="10a542c4-53c9-446a-9c21-53be8ff7c921" providerId="ADAL" clId="{33C7AB8C-60B1-44BF-B843-CC65001BA78C}" dt="2023-09-12T12:06:38.522" v="325" actId="14100"/>
          <ac:spMkLst>
            <pc:docMk/>
            <pc:sldMk cId="1247778377" sldId="304"/>
            <ac:spMk id="19" creationId="{1400AEB3-3BF4-503B-D765-821FDD32CD70}"/>
          </ac:spMkLst>
        </pc:spChg>
        <pc:spChg chg="add mod">
          <ac:chgData name="Marina Troyano Valero" userId="10a542c4-53c9-446a-9c21-53be8ff7c921" providerId="ADAL" clId="{33C7AB8C-60B1-44BF-B843-CC65001BA78C}" dt="2023-09-12T12:06:53.384" v="331" actId="14100"/>
          <ac:spMkLst>
            <pc:docMk/>
            <pc:sldMk cId="1247778377" sldId="304"/>
            <ac:spMk id="21" creationId="{AAAA851A-2AE6-7939-50BC-076FACF51B7C}"/>
          </ac:spMkLst>
        </pc:spChg>
        <pc:picChg chg="del">
          <ac:chgData name="Marina Troyano Valero" userId="10a542c4-53c9-446a-9c21-53be8ff7c921" providerId="ADAL" clId="{33C7AB8C-60B1-44BF-B843-CC65001BA78C}" dt="2023-09-12T12:05:37.282" v="307" actId="478"/>
          <ac:picMkLst>
            <pc:docMk/>
            <pc:sldMk cId="1247778377" sldId="304"/>
            <ac:picMk id="2" creationId="{41D12768-25B9-AAF0-0E79-5C9F6B3CF367}"/>
          </ac:picMkLst>
        </pc:picChg>
        <pc:picChg chg="del">
          <ac:chgData name="Marina Troyano Valero" userId="10a542c4-53c9-446a-9c21-53be8ff7c921" providerId="ADAL" clId="{33C7AB8C-60B1-44BF-B843-CC65001BA78C}" dt="2023-09-12T12:05:37.282" v="307" actId="478"/>
          <ac:picMkLst>
            <pc:docMk/>
            <pc:sldMk cId="1247778377" sldId="304"/>
            <ac:picMk id="5" creationId="{7EC7A0AE-278F-65CD-DE5D-90EA9BCD32B8}"/>
          </ac:picMkLst>
        </pc:picChg>
        <pc:picChg chg="add mod">
          <ac:chgData name="Marina Troyano Valero" userId="10a542c4-53c9-446a-9c21-53be8ff7c921" providerId="ADAL" clId="{33C7AB8C-60B1-44BF-B843-CC65001BA78C}" dt="2023-09-12T12:05:56.800" v="311" actId="1076"/>
          <ac:picMkLst>
            <pc:docMk/>
            <pc:sldMk cId="1247778377" sldId="304"/>
            <ac:picMk id="10" creationId="{08CE3CAC-9DC2-B54C-9AC4-B610FECF9C69}"/>
          </ac:picMkLst>
        </pc:picChg>
        <pc:cxnChg chg="add mod">
          <ac:chgData name="Marina Troyano Valero" userId="10a542c4-53c9-446a-9c21-53be8ff7c921" providerId="ADAL" clId="{33C7AB8C-60B1-44BF-B843-CC65001BA78C}" dt="2023-09-12T12:06:15.986" v="317" actId="1076"/>
          <ac:cxnSpMkLst>
            <pc:docMk/>
            <pc:sldMk cId="1247778377" sldId="304"/>
            <ac:cxnSpMk id="14" creationId="{ABC84D5C-08D4-B94B-1FFB-2D5895507C31}"/>
          </ac:cxnSpMkLst>
        </pc:cxnChg>
        <pc:cxnChg chg="add mod">
          <ac:chgData name="Marina Troyano Valero" userId="10a542c4-53c9-446a-9c21-53be8ff7c921" providerId="ADAL" clId="{33C7AB8C-60B1-44BF-B843-CC65001BA78C}" dt="2023-09-12T12:06:22.128" v="319" actId="1076"/>
          <ac:cxnSpMkLst>
            <pc:docMk/>
            <pc:sldMk cId="1247778377" sldId="304"/>
            <ac:cxnSpMk id="16" creationId="{71691545-503F-7F40-D2B7-C36DFF1E4398}"/>
          </ac:cxnSpMkLst>
        </pc:cxnChg>
        <pc:cxnChg chg="add mod">
          <ac:chgData name="Marina Troyano Valero" userId="10a542c4-53c9-446a-9c21-53be8ff7c921" providerId="ADAL" clId="{33C7AB8C-60B1-44BF-B843-CC65001BA78C}" dt="2023-09-12T12:06:33.968" v="323" actId="1076"/>
          <ac:cxnSpMkLst>
            <pc:docMk/>
            <pc:sldMk cId="1247778377" sldId="304"/>
            <ac:cxnSpMk id="18" creationId="{367A81E1-BD79-4DD7-D97E-56802CAB2554}"/>
          </ac:cxnSpMkLst>
        </pc:cxnChg>
        <pc:cxnChg chg="add mod">
          <ac:chgData name="Marina Troyano Valero" userId="10a542c4-53c9-446a-9c21-53be8ff7c921" providerId="ADAL" clId="{33C7AB8C-60B1-44BF-B843-CC65001BA78C}" dt="2023-09-12T12:06:41.251" v="326" actId="1076"/>
          <ac:cxnSpMkLst>
            <pc:docMk/>
            <pc:sldMk cId="1247778377" sldId="304"/>
            <ac:cxnSpMk id="20" creationId="{2D4D8B45-E503-98B9-3B75-3AEE5E4742EB}"/>
          </ac:cxnSpMkLst>
        </pc:cxnChg>
      </pc:sldChg>
      <pc:sldChg chg="delSp modSp add mod">
        <pc:chgData name="Marina Troyano Valero" userId="10a542c4-53c9-446a-9c21-53be8ff7c921" providerId="ADAL" clId="{33C7AB8C-60B1-44BF-B843-CC65001BA78C}" dt="2023-09-12T12:21:12.109" v="506" actId="33553"/>
        <pc:sldMkLst>
          <pc:docMk/>
          <pc:sldMk cId="486283592" sldId="305"/>
        </pc:sldMkLst>
        <pc:spChg chg="del">
          <ac:chgData name="Marina Troyano Valero" userId="10a542c4-53c9-446a-9c21-53be8ff7c921" providerId="ADAL" clId="{33C7AB8C-60B1-44BF-B843-CC65001BA78C}" dt="2023-09-12T11:59:50.898" v="220" actId="478"/>
          <ac:spMkLst>
            <pc:docMk/>
            <pc:sldMk cId="486283592" sldId="305"/>
            <ac:spMk id="2" creationId="{7E3A761A-762C-428F-4956-FC14421A8FCA}"/>
          </ac:spMkLst>
        </pc:spChg>
        <pc:spChg chg="mod">
          <ac:chgData name="Marina Troyano Valero" userId="10a542c4-53c9-446a-9c21-53be8ff7c921" providerId="ADAL" clId="{33C7AB8C-60B1-44BF-B843-CC65001BA78C}" dt="2023-09-12T12:21:12.109" v="506" actId="33553"/>
          <ac:spMkLst>
            <pc:docMk/>
            <pc:sldMk cId="486283592" sldId="305"/>
            <ac:spMk id="3" creationId="{2223B07A-37CC-7424-8F6F-B5B992199816}"/>
          </ac:spMkLst>
        </pc:spChg>
        <pc:spChg chg="del">
          <ac:chgData name="Marina Troyano Valero" userId="10a542c4-53c9-446a-9c21-53be8ff7c921" providerId="ADAL" clId="{33C7AB8C-60B1-44BF-B843-CC65001BA78C}" dt="2023-09-12T11:59:50.898" v="220" actId="478"/>
          <ac:spMkLst>
            <pc:docMk/>
            <pc:sldMk cId="486283592" sldId="305"/>
            <ac:spMk id="5" creationId="{59716FBC-BB05-1472-EE1E-5C260B656974}"/>
          </ac:spMkLst>
        </pc:spChg>
        <pc:spChg chg="mod">
          <ac:chgData name="Marina Troyano Valero" userId="10a542c4-53c9-446a-9c21-53be8ff7c921" providerId="ADAL" clId="{33C7AB8C-60B1-44BF-B843-CC65001BA78C}" dt="2023-09-12T12:00:20.951" v="228" actId="1076"/>
          <ac:spMkLst>
            <pc:docMk/>
            <pc:sldMk cId="486283592" sldId="305"/>
            <ac:spMk id="13" creationId="{3B96013C-7DE3-99CB-7166-E4CB817620EC}"/>
          </ac:spMkLst>
        </pc:spChg>
        <pc:spChg chg="mod">
          <ac:chgData name="Marina Troyano Valero" userId="10a542c4-53c9-446a-9c21-53be8ff7c921" providerId="ADAL" clId="{33C7AB8C-60B1-44BF-B843-CC65001BA78C}" dt="2023-09-12T12:21:12.109" v="506" actId="33553"/>
          <ac:spMkLst>
            <pc:docMk/>
            <pc:sldMk cId="486283592" sldId="305"/>
            <ac:spMk id="14" creationId="{97090F82-E010-DEBA-81AC-2B07EA9CD3F6}"/>
          </ac:spMkLst>
        </pc:spChg>
        <pc:grpChg chg="del">
          <ac:chgData name="Marina Troyano Valero" userId="10a542c4-53c9-446a-9c21-53be8ff7c921" providerId="ADAL" clId="{33C7AB8C-60B1-44BF-B843-CC65001BA78C}" dt="2023-09-12T11:59:50.898" v="220" actId="478"/>
          <ac:grpSpMkLst>
            <pc:docMk/>
            <pc:sldMk cId="486283592" sldId="305"/>
            <ac:grpSpMk id="6" creationId="{B6947DA6-F07D-2CA9-9A74-440EC19B556B}"/>
          </ac:grpSpMkLst>
        </pc:grpChg>
        <pc:grpChg chg="mod">
          <ac:chgData name="Marina Troyano Valero" userId="10a542c4-53c9-446a-9c21-53be8ff7c921" providerId="ADAL" clId="{33C7AB8C-60B1-44BF-B843-CC65001BA78C}" dt="2023-09-12T12:00:20.951" v="228" actId="1076"/>
          <ac:grpSpMkLst>
            <pc:docMk/>
            <pc:sldMk cId="486283592" sldId="305"/>
            <ac:grpSpMk id="15" creationId="{712ED02F-AD1A-D9BC-EEDA-6A8214E53EF8}"/>
          </ac:grpSpMkLst>
        </pc:grpChg>
        <pc:picChg chg="mod">
          <ac:chgData name="Marina Troyano Valero" userId="10a542c4-53c9-446a-9c21-53be8ff7c921" providerId="ADAL" clId="{33C7AB8C-60B1-44BF-B843-CC65001BA78C}" dt="2023-09-12T12:00:20.951" v="228" actId="1076"/>
          <ac:picMkLst>
            <pc:docMk/>
            <pc:sldMk cId="486283592" sldId="305"/>
            <ac:picMk id="22" creationId="{4C4B0BDF-3422-7A53-50CF-2B34A0B3F02F}"/>
          </ac:picMkLst>
        </pc:picChg>
      </pc:sldChg>
      <pc:sldChg chg="addSp delSp modSp add mod">
        <pc:chgData name="Marina Troyano Valero" userId="10a542c4-53c9-446a-9c21-53be8ff7c921" providerId="ADAL" clId="{33C7AB8C-60B1-44BF-B843-CC65001BA78C}" dt="2023-09-12T12:21:54.476" v="511" actId="33553"/>
        <pc:sldMkLst>
          <pc:docMk/>
          <pc:sldMk cId="2305827313" sldId="306"/>
        </pc:sldMkLst>
        <pc:spChg chg="mod">
          <ac:chgData name="Marina Troyano Valero" userId="10a542c4-53c9-446a-9c21-53be8ff7c921" providerId="ADAL" clId="{33C7AB8C-60B1-44BF-B843-CC65001BA78C}" dt="2023-09-12T12:21:54.476" v="511" actId="33553"/>
          <ac:spMkLst>
            <pc:docMk/>
            <pc:sldMk cId="2305827313" sldId="306"/>
            <ac:spMk id="3" creationId="{2223B07A-37CC-7424-8F6F-B5B992199816}"/>
          </ac:spMkLst>
        </pc:spChg>
        <pc:spChg chg="mod">
          <ac:chgData name="Marina Troyano Valero" userId="10a542c4-53c9-446a-9c21-53be8ff7c921" providerId="ADAL" clId="{33C7AB8C-60B1-44BF-B843-CC65001BA78C}" dt="2023-09-12T12:01:46.135" v="252"/>
          <ac:spMkLst>
            <pc:docMk/>
            <pc:sldMk cId="2305827313" sldId="306"/>
            <ac:spMk id="5" creationId="{B50D9808-E234-230B-0974-6031DBF71451}"/>
          </ac:spMkLst>
        </pc:spChg>
        <pc:spChg chg="mod">
          <ac:chgData name="Marina Troyano Valero" userId="10a542c4-53c9-446a-9c21-53be8ff7c921" providerId="ADAL" clId="{33C7AB8C-60B1-44BF-B843-CC65001BA78C}" dt="2023-09-12T12:01:46.135" v="252"/>
          <ac:spMkLst>
            <pc:docMk/>
            <pc:sldMk cId="2305827313" sldId="306"/>
            <ac:spMk id="20" creationId="{B73B75E4-96B1-7197-BF74-FB39E28C6084}"/>
          </ac:spMkLst>
        </pc:spChg>
        <pc:spChg chg="mod">
          <ac:chgData name="Marina Troyano Valero" userId="10a542c4-53c9-446a-9c21-53be8ff7c921" providerId="ADAL" clId="{33C7AB8C-60B1-44BF-B843-CC65001BA78C}" dt="2023-09-12T12:01:46.135" v="252"/>
          <ac:spMkLst>
            <pc:docMk/>
            <pc:sldMk cId="2305827313" sldId="306"/>
            <ac:spMk id="21" creationId="{BD050E18-0F80-5F56-34B7-BA1F7C9797B9}"/>
          </ac:spMkLst>
        </pc:spChg>
        <pc:spChg chg="mod topLvl">
          <ac:chgData name="Marina Troyano Valero" userId="10a542c4-53c9-446a-9c21-53be8ff7c921" providerId="ADAL" clId="{33C7AB8C-60B1-44BF-B843-CC65001BA78C}" dt="2023-09-12T12:21:54.476" v="511" actId="33553"/>
          <ac:spMkLst>
            <pc:docMk/>
            <pc:sldMk cId="2305827313" sldId="306"/>
            <ac:spMk id="23" creationId="{6C6EF7C0-226C-D3A8-7444-0571D53BB97D}"/>
          </ac:spMkLst>
        </pc:spChg>
        <pc:spChg chg="mod topLvl">
          <ac:chgData name="Marina Troyano Valero" userId="10a542c4-53c9-446a-9c21-53be8ff7c921" providerId="ADAL" clId="{33C7AB8C-60B1-44BF-B843-CC65001BA78C}" dt="2023-09-12T12:21:52.319" v="510" actId="165"/>
          <ac:spMkLst>
            <pc:docMk/>
            <pc:sldMk cId="2305827313" sldId="306"/>
            <ac:spMk id="24" creationId="{95BED9D5-5938-E988-3E16-CDF66CACD00F}"/>
          </ac:spMkLst>
        </pc:spChg>
        <pc:spChg chg="mod topLvl">
          <ac:chgData name="Marina Troyano Valero" userId="10a542c4-53c9-446a-9c21-53be8ff7c921" providerId="ADAL" clId="{33C7AB8C-60B1-44BF-B843-CC65001BA78C}" dt="2023-09-12T12:21:52.319" v="510" actId="165"/>
          <ac:spMkLst>
            <pc:docMk/>
            <pc:sldMk cId="2305827313" sldId="306"/>
            <ac:spMk id="25" creationId="{F1FE17A4-46C6-2BF9-F7E7-838CC4357773}"/>
          </ac:spMkLst>
        </pc:spChg>
        <pc:grpChg chg="add del mod">
          <ac:chgData name="Marina Troyano Valero" userId="10a542c4-53c9-446a-9c21-53be8ff7c921" providerId="ADAL" clId="{33C7AB8C-60B1-44BF-B843-CC65001BA78C}" dt="2023-09-12T12:01:46.715" v="253"/>
          <ac:grpSpMkLst>
            <pc:docMk/>
            <pc:sldMk cId="2305827313" sldId="306"/>
            <ac:grpSpMk id="2" creationId="{6C9418C6-B217-F098-44F5-A33D17740864}"/>
          </ac:grpSpMkLst>
        </pc:grpChg>
        <pc:grpChg chg="del">
          <ac:chgData name="Marina Troyano Valero" userId="10a542c4-53c9-446a-9c21-53be8ff7c921" providerId="ADAL" clId="{33C7AB8C-60B1-44BF-B843-CC65001BA78C}" dt="2023-09-12T12:01:45.921" v="251" actId="478"/>
          <ac:grpSpMkLst>
            <pc:docMk/>
            <pc:sldMk cId="2305827313" sldId="306"/>
            <ac:grpSpMk id="4" creationId="{23C51EE3-975F-0D2C-448D-218C60588BA7}"/>
          </ac:grpSpMkLst>
        </pc:grpChg>
        <pc:grpChg chg="del">
          <ac:chgData name="Marina Troyano Valero" userId="10a542c4-53c9-446a-9c21-53be8ff7c921" providerId="ADAL" clId="{33C7AB8C-60B1-44BF-B843-CC65001BA78C}" dt="2023-09-12T12:01:52.717" v="254" actId="478"/>
          <ac:grpSpMkLst>
            <pc:docMk/>
            <pc:sldMk cId="2305827313" sldId="306"/>
            <ac:grpSpMk id="16" creationId="{E93ED1C2-7238-937C-7EDF-DB26B54E9C3C}"/>
          </ac:grpSpMkLst>
        </pc:grpChg>
        <pc:grpChg chg="add del mod">
          <ac:chgData name="Marina Troyano Valero" userId="10a542c4-53c9-446a-9c21-53be8ff7c921" providerId="ADAL" clId="{33C7AB8C-60B1-44BF-B843-CC65001BA78C}" dt="2023-09-12T12:21:52.319" v="510" actId="165"/>
          <ac:grpSpMkLst>
            <pc:docMk/>
            <pc:sldMk cId="2305827313" sldId="306"/>
            <ac:grpSpMk id="22" creationId="{13C145C2-DF58-E5F4-B544-75E089C12337}"/>
          </ac:grpSpMkLst>
        </pc:grpChg>
        <pc:picChg chg="del">
          <ac:chgData name="Marina Troyano Valero" userId="10a542c4-53c9-446a-9c21-53be8ff7c921" providerId="ADAL" clId="{33C7AB8C-60B1-44BF-B843-CC65001BA78C}" dt="2023-09-12T12:01:45.921" v="251" actId="478"/>
          <ac:picMkLst>
            <pc:docMk/>
            <pc:sldMk cId="2305827313" sldId="306"/>
            <ac:picMk id="19" creationId="{75DCB6D8-AD68-D8AC-A4ED-0A405722AB3C}"/>
          </ac:picMkLst>
        </pc:picChg>
      </pc:sldChg>
      <pc:sldChg chg="addSp delSp modSp add mod">
        <pc:chgData name="Marina Troyano Valero" userId="10a542c4-53c9-446a-9c21-53be8ff7c921" providerId="ADAL" clId="{33C7AB8C-60B1-44BF-B843-CC65001BA78C}" dt="2023-09-12T12:22:14.242" v="512" actId="33553"/>
        <pc:sldMkLst>
          <pc:docMk/>
          <pc:sldMk cId="1312516806" sldId="307"/>
        </pc:sldMkLst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2" creationId="{193327FC-0A31-CDDE-BC69-53143DAA7357}"/>
          </ac:spMkLst>
        </pc:spChg>
        <pc:spChg chg="mod">
          <ac:chgData name="Marina Troyano Valero" userId="10a542c4-53c9-446a-9c21-53be8ff7c921" providerId="ADAL" clId="{33C7AB8C-60B1-44BF-B843-CC65001BA78C}" dt="2023-09-12T12:22:14.242" v="512" actId="33553"/>
          <ac:spMkLst>
            <pc:docMk/>
            <pc:sldMk cId="1312516806" sldId="307"/>
            <ac:spMk id="3" creationId="{2223B07A-37CC-7424-8F6F-B5B992199816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4" creationId="{2D223E0C-C6B1-D3A9-E1FD-F35E9A57A184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5" creationId="{1F3D2E3D-0B5F-268B-6916-0389D2761C63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6" creationId="{0A0EDCA5-6182-E465-FF67-0035CADDD24C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7" creationId="{F3E763F5-9A97-229F-4F01-087855D129B0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8" creationId="{D594EAD5-D983-B0B7-9E09-78F06DF55273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9" creationId="{3FB41483-3375-F99A-87F0-3FC6FA6DCA05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0" creationId="{06D411C5-9373-3D62-6F27-CEEBB6D63F99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1" creationId="{24980153-D870-9FC3-0F5C-10C3F7DCED84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3" creationId="{8CB8BADE-2E9A-9CA6-6FBA-4ED653078FE8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5" creationId="{DA04FE7D-764B-8E8E-826E-4F4B99173A84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6" creationId="{DC0B9962-A7E3-4B3D-CC3A-2FCA96C3F217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7" creationId="{BEFB8142-8F01-99A8-9FE0-715D7B17FC0C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19" creationId="{C881C1B3-DDC8-2037-400C-FF0101822A1D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20" creationId="{D7AFA320-FC24-0395-DD28-13C1E5576C9F}"/>
          </ac:spMkLst>
        </pc:spChg>
        <pc:spChg chg="del">
          <ac:chgData name="Marina Troyano Valero" userId="10a542c4-53c9-446a-9c21-53be8ff7c921" providerId="ADAL" clId="{33C7AB8C-60B1-44BF-B843-CC65001BA78C}" dt="2023-09-12T12:04:51.754" v="298" actId="478"/>
          <ac:spMkLst>
            <pc:docMk/>
            <pc:sldMk cId="1312516806" sldId="307"/>
            <ac:spMk id="21" creationId="{76A27613-8D9F-95A4-69FF-FDBA27AF91D5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2" creationId="{719EBA2F-B318-9B16-CD8C-4A64F3DE2F85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3" creationId="{3174C4AD-967D-6C62-880C-BC739F4E6BD6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4" creationId="{9F564238-1FA6-5C36-E0DA-F783E62CF4B6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5" creationId="{8706E5FA-19F1-458F-80A6-CD63EF07A117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6" creationId="{E2F58DA6-6191-48F6-09F0-E650BAFB3382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7" creationId="{E9914B44-FC13-0309-F13A-5581E94FCE1B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8" creationId="{22A20AD3-1A7C-9D4E-34BF-2C68D143ED3D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29" creationId="{8017A656-2D03-2854-A66D-9718198FA69C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30" creationId="{CE775D16-D877-E10D-C659-1CFAA691A0C6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31" creationId="{88C21E60-5535-01DB-4586-CA819BEE829D}"/>
          </ac:spMkLst>
        </pc:spChg>
        <pc:spChg chg="add del mod">
          <ac:chgData name="Marina Troyano Valero" userId="10a542c4-53c9-446a-9c21-53be8ff7c921" providerId="ADAL" clId="{33C7AB8C-60B1-44BF-B843-CC65001BA78C}" dt="2023-09-12T12:05:07.200" v="304" actId="478"/>
          <ac:spMkLst>
            <pc:docMk/>
            <pc:sldMk cId="1312516806" sldId="307"/>
            <ac:spMk id="32" creationId="{06FC7C8F-3D69-0C7A-5BCB-8C49E3EBBEF8}"/>
          </ac:spMkLst>
        </pc:spChg>
        <pc:spChg chg="add mod">
          <ac:chgData name="Marina Troyano Valero" userId="10a542c4-53c9-446a-9c21-53be8ff7c921" providerId="ADAL" clId="{33C7AB8C-60B1-44BF-B843-CC65001BA78C}" dt="2023-09-12T12:05:07.347" v="305"/>
          <ac:spMkLst>
            <pc:docMk/>
            <pc:sldMk cId="1312516806" sldId="307"/>
            <ac:spMk id="33" creationId="{0DA35233-97E5-F861-E941-F035B0E7EC92}"/>
          </ac:spMkLst>
        </pc:spChg>
        <pc:spChg chg="add mod">
          <ac:chgData name="Marina Troyano Valero" userId="10a542c4-53c9-446a-9c21-53be8ff7c921" providerId="ADAL" clId="{33C7AB8C-60B1-44BF-B843-CC65001BA78C}" dt="2023-09-12T12:22:14.242" v="512" actId="33553"/>
          <ac:spMkLst>
            <pc:docMk/>
            <pc:sldMk cId="1312516806" sldId="307"/>
            <ac:spMk id="34" creationId="{CA23E445-0EFE-55A9-275C-53D024433592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35" creationId="{148378A3-E05F-0973-25BE-EFC2BA2F6ECA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36" creationId="{CC0ED620-CCD8-0316-74D9-727118A6371A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37" creationId="{3E74A869-5673-8D4F-A1A3-DDFC7E7F8B05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38" creationId="{4D234F00-B86A-EAC2-A6DA-C31D697F716A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39" creationId="{B61380CF-862C-B5C0-CA33-84EDB838CC33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40" creationId="{99890336-ADC5-BEC8-98B2-10A0464BED44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41" creationId="{CBAADE8E-D149-2F3F-A0FC-D9955A1F5F2B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42" creationId="{B08BBC85-6722-838F-C5BE-B6A565F2AC73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43" creationId="{52E66120-46B0-37D1-0916-8BBEAA69AFA1}"/>
          </ac:spMkLst>
        </pc:spChg>
        <pc:spChg chg="add mod">
          <ac:chgData name="Marina Troyano Valero" userId="10a542c4-53c9-446a-9c21-53be8ff7c921" providerId="ADAL" clId="{33C7AB8C-60B1-44BF-B843-CC65001BA78C}" dt="2023-09-12T12:05:17.027" v="306" actId="1076"/>
          <ac:spMkLst>
            <pc:docMk/>
            <pc:sldMk cId="1312516806" sldId="307"/>
            <ac:spMk id="44" creationId="{6E85E253-B2C9-4BC4-FDA8-A228225D400B}"/>
          </ac:spMkLst>
        </pc:spChg>
        <pc:cxnChg chg="del">
          <ac:chgData name="Marina Troyano Valero" userId="10a542c4-53c9-446a-9c21-53be8ff7c921" providerId="ADAL" clId="{33C7AB8C-60B1-44BF-B843-CC65001BA78C}" dt="2023-09-12T12:04:51.754" v="298" actId="478"/>
          <ac:cxnSpMkLst>
            <pc:docMk/>
            <pc:sldMk cId="1312516806" sldId="307"/>
            <ac:cxnSpMk id="12" creationId="{B4202328-B18D-5993-828D-63F56949C9E9}"/>
          </ac:cxnSpMkLst>
        </pc:cxnChg>
        <pc:cxnChg chg="del">
          <ac:chgData name="Marina Troyano Valero" userId="10a542c4-53c9-446a-9c21-53be8ff7c921" providerId="ADAL" clId="{33C7AB8C-60B1-44BF-B843-CC65001BA78C}" dt="2023-09-12T12:04:51.754" v="298" actId="478"/>
          <ac:cxnSpMkLst>
            <pc:docMk/>
            <pc:sldMk cId="1312516806" sldId="307"/>
            <ac:cxnSpMk id="14" creationId="{99717CB9-FC17-5E49-2DB4-E6736FC06F2F}"/>
          </ac:cxnSpMkLst>
        </pc:cxnChg>
        <pc:cxnChg chg="del">
          <ac:chgData name="Marina Troyano Valero" userId="10a542c4-53c9-446a-9c21-53be8ff7c921" providerId="ADAL" clId="{33C7AB8C-60B1-44BF-B843-CC65001BA78C}" dt="2023-09-12T12:04:51.754" v="298" actId="478"/>
          <ac:cxnSpMkLst>
            <pc:docMk/>
            <pc:sldMk cId="1312516806" sldId="307"/>
            <ac:cxnSpMk id="18" creationId="{2EA679D8-8F74-9D5B-0338-0CD516104D15}"/>
          </ac:cxnSpMkLst>
        </pc:cxnChg>
      </pc:sldChg>
    </pc:docChg>
  </pc:docChgLst>
  <pc:docChgLst>
    <pc:chgData name="Marina Troyano Valero" userId="10a542c4-53c9-446a-9c21-53be8ff7c921" providerId="ADAL" clId="{1182886E-DFDC-485D-B13A-AAF31CC60B40}"/>
    <pc:docChg chg="addSld modSld">
      <pc:chgData name="Marina Troyano Valero" userId="10a542c4-53c9-446a-9c21-53be8ff7c921" providerId="ADAL" clId="{1182886E-DFDC-485D-B13A-AAF31CC60B40}" dt="2023-10-31T10:49:07.807" v="12"/>
      <pc:docMkLst>
        <pc:docMk/>
      </pc:docMkLst>
      <pc:sldChg chg="modSp add mod setBg">
        <pc:chgData name="Marina Troyano Valero" userId="10a542c4-53c9-446a-9c21-53be8ff7c921" providerId="ADAL" clId="{1182886E-DFDC-485D-B13A-AAF31CC60B40}" dt="2023-10-31T10:43:10.394" v="7"/>
        <pc:sldMkLst>
          <pc:docMk/>
          <pc:sldMk cId="594437407" sldId="308"/>
        </pc:sldMkLst>
        <pc:spChg chg="mod">
          <ac:chgData name="Marina Troyano Valero" userId="10a542c4-53c9-446a-9c21-53be8ff7c921" providerId="ADAL" clId="{1182886E-DFDC-485D-B13A-AAF31CC60B40}" dt="2023-10-31T10:42:59.245" v="4" actId="207"/>
          <ac:spMkLst>
            <pc:docMk/>
            <pc:sldMk cId="594437407" sldId="308"/>
            <ac:spMk id="2" creationId="{00000000-0000-0000-0000-000000000000}"/>
          </ac:spMkLst>
        </pc:spChg>
        <pc:spChg chg="mod">
          <ac:chgData name="Marina Troyano Valero" userId="10a542c4-53c9-446a-9c21-53be8ff7c921" providerId="ADAL" clId="{1182886E-DFDC-485D-B13A-AAF31CC60B40}" dt="2023-10-31T10:43:01.784" v="5" actId="207"/>
          <ac:spMkLst>
            <pc:docMk/>
            <pc:sldMk cId="594437407" sldId="308"/>
            <ac:spMk id="3" creationId="{00000000-0000-0000-0000-000000000000}"/>
          </ac:spMkLst>
        </pc:spChg>
      </pc:sldChg>
      <pc:sldChg chg="modSp add mod setBg">
        <pc:chgData name="Marina Troyano Valero" userId="10a542c4-53c9-446a-9c21-53be8ff7c921" providerId="ADAL" clId="{1182886E-DFDC-485D-B13A-AAF31CC60B40}" dt="2023-10-31T10:49:07.807" v="12"/>
        <pc:sldMkLst>
          <pc:docMk/>
          <pc:sldMk cId="2673101935" sldId="309"/>
        </pc:sldMkLst>
        <pc:spChg chg="mod">
          <ac:chgData name="Marina Troyano Valero" userId="10a542c4-53c9-446a-9c21-53be8ff7c921" providerId="ADAL" clId="{1182886E-DFDC-485D-B13A-AAF31CC60B40}" dt="2023-10-31T10:49:01.216" v="10" actId="20577"/>
          <ac:spMkLst>
            <pc:docMk/>
            <pc:sldMk cId="2673101935" sldId="309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20F5BD5-E0E4-9147-969C-78AF76D78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1" y="5082097"/>
            <a:ext cx="4772024" cy="1090187"/>
          </a:xfrm>
          <a:prstGeom prst="rect">
            <a:avLst/>
          </a:prstGeom>
        </p:spPr>
        <p:txBody>
          <a:bodyPr rIns="0" anchor="ctr"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ca-ES" noProof="0" dirty="0"/>
              <a:t>TÍTOL DE PRESENTACIÓ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998C8C7-D0C0-DE42-A887-F5C349756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152" y="6199907"/>
            <a:ext cx="4772024" cy="3564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a-ES" noProof="0" dirty="0"/>
              <a:t>Subtítol de la presentació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-1"/>
            <a:ext cx="9141704" cy="505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61F37B-8D6E-4240-A436-513CDEDD8635}"/>
              </a:ext>
            </a:extLst>
          </p:cNvPr>
          <p:cNvSpPr/>
          <p:nvPr userDrawn="1"/>
        </p:nvSpPr>
        <p:spPr>
          <a:xfrm>
            <a:off x="1615155" y="-1"/>
            <a:ext cx="7528845" cy="5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4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4498" y="2105249"/>
            <a:ext cx="2715347" cy="1632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u="none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" name="Marcador de texto 2"/>
          <p:cNvSpPr>
            <a:spLocks noGrp="1"/>
          </p:cNvSpPr>
          <p:nvPr>
            <p:ph type="body" idx="33" hasCustomPrompt="1"/>
          </p:nvPr>
        </p:nvSpPr>
        <p:spPr>
          <a:xfrm>
            <a:off x="364499" y="3859920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18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sp>
        <p:nvSpPr>
          <p:cNvPr id="19" name="Marcador de texto 2"/>
          <p:cNvSpPr>
            <a:spLocks noGrp="1"/>
          </p:cNvSpPr>
          <p:nvPr>
            <p:ph type="body" idx="51" hasCustomPrompt="1"/>
          </p:nvPr>
        </p:nvSpPr>
        <p:spPr>
          <a:xfrm>
            <a:off x="364500" y="1434087"/>
            <a:ext cx="8420684" cy="3888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Subtítol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52" hasCustomPrompt="1"/>
          </p:nvPr>
        </p:nvSpPr>
        <p:spPr>
          <a:xfrm>
            <a:off x="3217168" y="2105250"/>
            <a:ext cx="2715347" cy="16328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idx="53" hasCustomPrompt="1"/>
          </p:nvPr>
        </p:nvSpPr>
        <p:spPr>
          <a:xfrm>
            <a:off x="6069837" y="2105251"/>
            <a:ext cx="2715347" cy="1632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idx="54" hasCustomPrompt="1"/>
          </p:nvPr>
        </p:nvSpPr>
        <p:spPr>
          <a:xfrm>
            <a:off x="3214327" y="3859919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28" name="Marcador de texto 2"/>
          <p:cNvSpPr>
            <a:spLocks noGrp="1"/>
          </p:cNvSpPr>
          <p:nvPr>
            <p:ph type="body" idx="55" hasCustomPrompt="1"/>
          </p:nvPr>
        </p:nvSpPr>
        <p:spPr>
          <a:xfrm>
            <a:off x="6069839" y="3859918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idx="56" hasCustomPrompt="1"/>
          </p:nvPr>
        </p:nvSpPr>
        <p:spPr>
          <a:xfrm>
            <a:off x="364500" y="4377725"/>
            <a:ext cx="2715347" cy="1632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3" name="Marcador de texto 2"/>
          <p:cNvSpPr>
            <a:spLocks noGrp="1"/>
          </p:cNvSpPr>
          <p:nvPr>
            <p:ph type="body" idx="57" hasCustomPrompt="1"/>
          </p:nvPr>
        </p:nvSpPr>
        <p:spPr>
          <a:xfrm>
            <a:off x="364501" y="6132396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idx="58" hasCustomPrompt="1"/>
          </p:nvPr>
        </p:nvSpPr>
        <p:spPr>
          <a:xfrm>
            <a:off x="3217170" y="4377726"/>
            <a:ext cx="2715347" cy="16328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idx="59" hasCustomPrompt="1"/>
          </p:nvPr>
        </p:nvSpPr>
        <p:spPr>
          <a:xfrm>
            <a:off x="6069839" y="4377727"/>
            <a:ext cx="2715347" cy="1632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6" name="Marcador de texto 2"/>
          <p:cNvSpPr>
            <a:spLocks noGrp="1"/>
          </p:cNvSpPr>
          <p:nvPr>
            <p:ph type="body" idx="60" hasCustomPrompt="1"/>
          </p:nvPr>
        </p:nvSpPr>
        <p:spPr>
          <a:xfrm>
            <a:off x="3214329" y="6132395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7" name="Marcador de texto 2"/>
          <p:cNvSpPr>
            <a:spLocks noGrp="1"/>
          </p:cNvSpPr>
          <p:nvPr>
            <p:ph type="body" idx="61" hasCustomPrompt="1"/>
          </p:nvPr>
        </p:nvSpPr>
        <p:spPr>
          <a:xfrm>
            <a:off x="6069841" y="6132394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pic>
        <p:nvPicPr>
          <p:cNvPr id="20" name="Imagen 6">
            <a:extLst>
              <a:ext uri="{FF2B5EF4-FFF2-40B4-BE49-F238E27FC236}">
                <a16:creationId xmlns:a16="http://schemas.microsoft.com/office/drawing/2014/main" id="{F7F6B6FB-BEA5-42DF-AFC0-9790BD083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c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4498" y="751634"/>
            <a:ext cx="2715347" cy="2325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u="none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" name="Marcador de texto 2"/>
          <p:cNvSpPr>
            <a:spLocks noGrp="1"/>
          </p:cNvSpPr>
          <p:nvPr>
            <p:ph type="body" idx="33" hasCustomPrompt="1"/>
          </p:nvPr>
        </p:nvSpPr>
        <p:spPr>
          <a:xfrm>
            <a:off x="364502" y="3193754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52" hasCustomPrompt="1"/>
          </p:nvPr>
        </p:nvSpPr>
        <p:spPr>
          <a:xfrm>
            <a:off x="3217168" y="751634"/>
            <a:ext cx="2715347" cy="23150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idx="53" hasCustomPrompt="1"/>
          </p:nvPr>
        </p:nvSpPr>
        <p:spPr>
          <a:xfrm>
            <a:off x="6069837" y="751636"/>
            <a:ext cx="2715347" cy="2315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idx="54" hasCustomPrompt="1"/>
          </p:nvPr>
        </p:nvSpPr>
        <p:spPr>
          <a:xfrm>
            <a:off x="3214327" y="3188475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28" name="Marcador de texto 2"/>
          <p:cNvSpPr>
            <a:spLocks noGrp="1"/>
          </p:cNvSpPr>
          <p:nvPr>
            <p:ph type="body" idx="55" hasCustomPrompt="1"/>
          </p:nvPr>
        </p:nvSpPr>
        <p:spPr>
          <a:xfrm>
            <a:off x="6069841" y="3190487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idx="56" hasCustomPrompt="1"/>
          </p:nvPr>
        </p:nvSpPr>
        <p:spPr>
          <a:xfrm>
            <a:off x="364500" y="3706283"/>
            <a:ext cx="2715347" cy="23043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3" name="Marcador de texto 2"/>
          <p:cNvSpPr>
            <a:spLocks noGrp="1"/>
          </p:cNvSpPr>
          <p:nvPr>
            <p:ph type="body" idx="57" hasCustomPrompt="1"/>
          </p:nvPr>
        </p:nvSpPr>
        <p:spPr>
          <a:xfrm>
            <a:off x="364501" y="6132396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idx="58" hasCustomPrompt="1"/>
          </p:nvPr>
        </p:nvSpPr>
        <p:spPr>
          <a:xfrm>
            <a:off x="3217170" y="3706282"/>
            <a:ext cx="2715347" cy="23043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idx="59" hasCustomPrompt="1"/>
          </p:nvPr>
        </p:nvSpPr>
        <p:spPr>
          <a:xfrm>
            <a:off x="6069839" y="3706282"/>
            <a:ext cx="2715347" cy="23043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6" name="Marcador de texto 2"/>
          <p:cNvSpPr>
            <a:spLocks noGrp="1"/>
          </p:cNvSpPr>
          <p:nvPr>
            <p:ph type="body" idx="60" hasCustomPrompt="1"/>
          </p:nvPr>
        </p:nvSpPr>
        <p:spPr>
          <a:xfrm>
            <a:off x="3214329" y="6132395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sp>
        <p:nvSpPr>
          <p:cNvPr id="47" name="Marcador de texto 2"/>
          <p:cNvSpPr>
            <a:spLocks noGrp="1"/>
          </p:cNvSpPr>
          <p:nvPr>
            <p:ph type="body" idx="61" hasCustomPrompt="1"/>
          </p:nvPr>
        </p:nvSpPr>
        <p:spPr>
          <a:xfrm>
            <a:off x="6069841" y="6132394"/>
            <a:ext cx="2715345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Secció</a:t>
            </a:r>
          </a:p>
        </p:txBody>
      </p:sp>
      <p:pic>
        <p:nvPicPr>
          <p:cNvPr id="16" name="Imagen 6">
            <a:extLst>
              <a:ext uri="{FF2B5EF4-FFF2-40B4-BE49-F238E27FC236}">
                <a16:creationId xmlns:a16="http://schemas.microsoft.com/office/drawing/2014/main" id="{21077E84-4252-445D-9A47-C8602DEDC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1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c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/>
          <p:cNvSpPr>
            <a:spLocks noGrp="1"/>
          </p:cNvSpPr>
          <p:nvPr>
            <p:ph type="pic" idx="53" hasCustomPrompt="1"/>
          </p:nvPr>
        </p:nvSpPr>
        <p:spPr>
          <a:xfrm>
            <a:off x="4660622" y="751636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DC92527-1345-48B2-98EE-1BF54079B0BC}"/>
              </a:ext>
            </a:extLst>
          </p:cNvPr>
          <p:cNvSpPr>
            <a:spLocks noGrp="1"/>
          </p:cNvSpPr>
          <p:nvPr>
            <p:ph type="pic" idx="61" hasCustomPrompt="1"/>
          </p:nvPr>
        </p:nvSpPr>
        <p:spPr>
          <a:xfrm>
            <a:off x="358817" y="751633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189205C-8B16-4CA2-B7AC-37ED73145F6B}"/>
              </a:ext>
            </a:extLst>
          </p:cNvPr>
          <p:cNvSpPr>
            <a:spLocks noGrp="1"/>
          </p:cNvSpPr>
          <p:nvPr>
            <p:ph type="pic" idx="62" hasCustomPrompt="1"/>
          </p:nvPr>
        </p:nvSpPr>
        <p:spPr>
          <a:xfrm>
            <a:off x="4660622" y="3635726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DFE62D2-F836-418B-A8C9-D1614BEB48D4}"/>
              </a:ext>
            </a:extLst>
          </p:cNvPr>
          <p:cNvSpPr>
            <a:spLocks noGrp="1"/>
          </p:cNvSpPr>
          <p:nvPr>
            <p:ph type="pic" idx="63" hasCustomPrompt="1"/>
          </p:nvPr>
        </p:nvSpPr>
        <p:spPr>
          <a:xfrm>
            <a:off x="358817" y="3635726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8A0AF7EC-6D2F-4533-B9B7-EC91D9450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48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c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/>
          <p:cNvSpPr>
            <a:spLocks noGrp="1"/>
          </p:cNvSpPr>
          <p:nvPr>
            <p:ph type="pic" idx="53" hasCustomPrompt="1"/>
          </p:nvPr>
        </p:nvSpPr>
        <p:spPr>
          <a:xfrm>
            <a:off x="4660622" y="751636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DC92527-1345-48B2-98EE-1BF54079B0BC}"/>
              </a:ext>
            </a:extLst>
          </p:cNvPr>
          <p:cNvSpPr>
            <a:spLocks noGrp="1"/>
          </p:cNvSpPr>
          <p:nvPr>
            <p:ph type="pic" idx="61" hasCustomPrompt="1"/>
          </p:nvPr>
        </p:nvSpPr>
        <p:spPr>
          <a:xfrm>
            <a:off x="358817" y="751633"/>
            <a:ext cx="4124561" cy="5595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189205C-8B16-4CA2-B7AC-37ED73145F6B}"/>
              </a:ext>
            </a:extLst>
          </p:cNvPr>
          <p:cNvSpPr>
            <a:spLocks noGrp="1"/>
          </p:cNvSpPr>
          <p:nvPr>
            <p:ph type="pic" idx="62" hasCustomPrompt="1"/>
          </p:nvPr>
        </p:nvSpPr>
        <p:spPr>
          <a:xfrm>
            <a:off x="4660622" y="3635726"/>
            <a:ext cx="4124561" cy="2711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7FA4EF-3E40-478D-9305-FC074D450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0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i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582633" y="1722009"/>
            <a:ext cx="4202551" cy="4535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Inserta</a:t>
            </a:r>
            <a:r>
              <a:rPr lang="en-US" altLang="ko-KR" dirty="0"/>
              <a:t> la </a:t>
            </a:r>
            <a:r>
              <a:rPr lang="en-US" altLang="ko-KR" dirty="0" err="1"/>
              <a:t>teva</a:t>
            </a:r>
            <a:r>
              <a:rPr lang="en-US" altLang="ko-KR" dirty="0"/>
              <a:t> </a:t>
            </a:r>
            <a:r>
              <a:rPr lang="en-US" altLang="ko-KR" dirty="0" err="1"/>
              <a:t>imatge</a:t>
            </a:r>
            <a:endParaRPr lang="ko-KR" altLang="en-US" dirty="0"/>
          </a:p>
        </p:txBody>
      </p:sp>
      <p:sp>
        <p:nvSpPr>
          <p:cNvPr id="20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80740" y="3055509"/>
            <a:ext cx="3695567" cy="32024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 </a:t>
            </a:r>
            <a:r>
              <a:rPr lang="ca-ES" noProof="0" dirty="0" err="1"/>
              <a:t>Proin</a:t>
            </a:r>
            <a:r>
              <a:rPr lang="ca-ES" noProof="0" dirty="0"/>
              <a:t> </a:t>
            </a:r>
            <a:r>
              <a:rPr lang="ca-ES" noProof="0" dirty="0" err="1"/>
              <a:t>hendrerit</a:t>
            </a:r>
            <a:r>
              <a:rPr lang="ca-ES" noProof="0" dirty="0"/>
              <a:t> eros in </a:t>
            </a:r>
            <a:r>
              <a:rPr lang="ca-ES" noProof="0" dirty="0" err="1"/>
              <a:t>malesuada</a:t>
            </a:r>
            <a:r>
              <a:rPr lang="ca-ES" noProof="0" dirty="0"/>
              <a:t> </a:t>
            </a:r>
            <a:r>
              <a:rPr lang="ca-ES" noProof="0" dirty="0" err="1"/>
              <a:t>tincidunt</a:t>
            </a:r>
            <a:r>
              <a:rPr lang="ca-ES" noProof="0" dirty="0"/>
              <a:t>. </a:t>
            </a:r>
            <a:r>
              <a:rPr lang="ca-ES" noProof="0" dirty="0" err="1"/>
              <a:t>Quisque</a:t>
            </a:r>
            <a:r>
              <a:rPr lang="ca-ES" noProof="0" dirty="0"/>
              <a:t> </a:t>
            </a:r>
            <a:r>
              <a:rPr lang="ca-ES" noProof="0" dirty="0" err="1"/>
              <a:t>vestibulum</a:t>
            </a:r>
            <a:r>
              <a:rPr lang="ca-ES" noProof="0" dirty="0"/>
              <a:t> </a:t>
            </a:r>
            <a:r>
              <a:rPr lang="ca-ES" noProof="0" dirty="0" err="1"/>
              <a:t>auctor</a:t>
            </a:r>
            <a:r>
              <a:rPr lang="ca-ES" noProof="0" dirty="0"/>
              <a:t> </a:t>
            </a:r>
            <a:r>
              <a:rPr lang="ca-ES" noProof="0" dirty="0" err="1"/>
              <a:t>quam</a:t>
            </a:r>
            <a:r>
              <a:rPr lang="ca-ES" noProof="0" dirty="0"/>
              <a:t>, non </a:t>
            </a:r>
            <a:r>
              <a:rPr lang="ca-ES" noProof="0" dirty="0" err="1"/>
              <a:t>mattis</a:t>
            </a:r>
            <a:r>
              <a:rPr lang="ca-ES" noProof="0" dirty="0"/>
              <a:t> </a:t>
            </a:r>
            <a:r>
              <a:rPr lang="ca-ES" noProof="0" dirty="0" err="1"/>
              <a:t>ante</a:t>
            </a:r>
            <a:r>
              <a:rPr lang="ca-ES" noProof="0" dirty="0"/>
              <a:t> </a:t>
            </a:r>
            <a:r>
              <a:rPr lang="ca-ES" noProof="0" dirty="0" err="1"/>
              <a:t>euismod</a:t>
            </a:r>
            <a:r>
              <a:rPr lang="ca-ES" noProof="0" dirty="0"/>
              <a:t> eu. </a:t>
            </a:r>
            <a:r>
              <a:rPr lang="ca-ES" noProof="0" dirty="0" err="1"/>
              <a:t>Nam</a:t>
            </a:r>
            <a:r>
              <a:rPr lang="ca-ES" noProof="0" dirty="0"/>
              <a:t> eu </a:t>
            </a:r>
            <a:r>
              <a:rPr lang="ca-ES" noProof="0" dirty="0" err="1"/>
              <a:t>mattis</a:t>
            </a:r>
            <a:r>
              <a:rPr lang="ca-ES" noProof="0" dirty="0"/>
              <a:t> leo. Mauris </a:t>
            </a:r>
            <a:r>
              <a:rPr lang="ca-ES" noProof="0" dirty="0" err="1"/>
              <a:t>placerat</a:t>
            </a:r>
            <a:r>
              <a:rPr lang="ca-ES" noProof="0" dirty="0"/>
              <a:t> </a:t>
            </a:r>
            <a:r>
              <a:rPr lang="ca-ES" noProof="0" dirty="0" err="1"/>
              <a:t>sed</a:t>
            </a:r>
            <a:r>
              <a:rPr lang="ca-ES" noProof="0" dirty="0"/>
              <a:t> dui </a:t>
            </a:r>
            <a:r>
              <a:rPr lang="ca-ES" noProof="0" dirty="0" err="1"/>
              <a:t>facilisis</a:t>
            </a:r>
            <a:r>
              <a:rPr lang="ca-ES" noProof="0" dirty="0"/>
              <a:t> </a:t>
            </a:r>
            <a:r>
              <a:rPr lang="ca-ES" noProof="0" dirty="0" err="1"/>
              <a:t>mattis</a:t>
            </a:r>
            <a:r>
              <a:rPr lang="ca-ES" noProof="0" dirty="0"/>
              <a:t>. </a:t>
            </a:r>
            <a:r>
              <a:rPr lang="ca-ES" noProof="0" dirty="0" err="1"/>
              <a:t>Fusce</a:t>
            </a:r>
            <a:r>
              <a:rPr lang="ca-ES" noProof="0" dirty="0"/>
              <a:t> et </a:t>
            </a:r>
            <a:r>
              <a:rPr lang="ca-ES" noProof="0" dirty="0" err="1"/>
              <a:t>volutpat</a:t>
            </a:r>
            <a:r>
              <a:rPr lang="ca-ES" noProof="0" dirty="0"/>
              <a:t> dolor, eu </a:t>
            </a:r>
            <a:r>
              <a:rPr lang="ca-ES" noProof="0" dirty="0" err="1"/>
              <a:t>posuere</a:t>
            </a:r>
            <a:r>
              <a:rPr lang="ca-ES" noProof="0" dirty="0"/>
              <a:t> ex. Donec </a:t>
            </a:r>
            <a:r>
              <a:rPr lang="ca-ES" noProof="0" dirty="0" err="1"/>
              <a:t>sed</a:t>
            </a:r>
            <a:r>
              <a:rPr lang="ca-ES" noProof="0" dirty="0"/>
              <a:t> </a:t>
            </a:r>
            <a:r>
              <a:rPr lang="ca-ES" noProof="0" dirty="0" err="1"/>
              <a:t>tincidunt</a:t>
            </a:r>
            <a:r>
              <a:rPr lang="ca-ES" noProof="0" dirty="0"/>
              <a:t> </a:t>
            </a:r>
            <a:r>
              <a:rPr lang="ca-ES" noProof="0" dirty="0" err="1"/>
              <a:t>ligula</a:t>
            </a:r>
            <a:r>
              <a:rPr lang="ca-ES" noProof="0" dirty="0"/>
              <a:t>, </a:t>
            </a:r>
            <a:r>
              <a:rPr lang="ca-ES" noProof="0" dirty="0" err="1"/>
              <a:t>nec</a:t>
            </a:r>
            <a:r>
              <a:rPr lang="ca-ES" noProof="0" dirty="0"/>
              <a:t> </a:t>
            </a:r>
            <a:r>
              <a:rPr lang="ca-ES" noProof="0" dirty="0" err="1"/>
              <a:t>auctor</a:t>
            </a:r>
            <a:r>
              <a:rPr lang="ca-ES" noProof="0" dirty="0"/>
              <a:t> </a:t>
            </a:r>
            <a:r>
              <a:rPr lang="ca-ES" noProof="0" dirty="0" err="1"/>
              <a:t>nibh</a:t>
            </a:r>
            <a:r>
              <a:rPr lang="ca-ES" noProof="0" dirty="0"/>
              <a:t>. </a:t>
            </a:r>
            <a:r>
              <a:rPr lang="ca-ES" noProof="0" dirty="0" err="1"/>
              <a:t>Curabitur</a:t>
            </a:r>
            <a:r>
              <a:rPr lang="ca-ES" noProof="0" dirty="0"/>
              <a:t> </a:t>
            </a:r>
            <a:r>
              <a:rPr lang="ca-ES" noProof="0" dirty="0" err="1"/>
              <a:t>hendrerit</a:t>
            </a:r>
            <a:r>
              <a:rPr lang="ca-ES" noProof="0" dirty="0"/>
              <a:t> </a:t>
            </a:r>
            <a:r>
              <a:rPr lang="ca-ES" noProof="0" dirty="0" err="1"/>
              <a:t>id</a:t>
            </a:r>
            <a:r>
              <a:rPr lang="ca-ES" noProof="0" dirty="0"/>
              <a:t> </a:t>
            </a:r>
            <a:r>
              <a:rPr lang="ca-ES" noProof="0" dirty="0" err="1"/>
              <a:t>orci</a:t>
            </a:r>
            <a:r>
              <a:rPr lang="ca-ES" noProof="0" dirty="0"/>
              <a:t> vel </a:t>
            </a:r>
            <a:r>
              <a:rPr lang="ca-ES" noProof="0" dirty="0" err="1"/>
              <a:t>pharetra</a:t>
            </a:r>
            <a:r>
              <a:rPr lang="ca-ES" noProof="0" dirty="0"/>
              <a:t>.</a:t>
            </a:r>
          </a:p>
        </p:txBody>
      </p:sp>
      <p:sp>
        <p:nvSpPr>
          <p:cNvPr id="21" name="Marcador de texto 2"/>
          <p:cNvSpPr>
            <a:spLocks noGrp="1"/>
          </p:cNvSpPr>
          <p:nvPr>
            <p:ph type="body" idx="33" hasCustomPrompt="1"/>
          </p:nvPr>
        </p:nvSpPr>
        <p:spPr>
          <a:xfrm>
            <a:off x="780740" y="2166509"/>
            <a:ext cx="3695567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Dia</a:t>
            </a:r>
          </a:p>
        </p:txBody>
      </p:sp>
      <p:sp>
        <p:nvSpPr>
          <p:cNvPr id="22" name="Marcador de texto 2"/>
          <p:cNvSpPr>
            <a:spLocks noGrp="1"/>
          </p:cNvSpPr>
          <p:nvPr>
            <p:ph type="body" idx="34" hasCustomPrompt="1"/>
          </p:nvPr>
        </p:nvSpPr>
        <p:spPr>
          <a:xfrm>
            <a:off x="780740" y="2611009"/>
            <a:ext cx="3695567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Hora</a:t>
            </a:r>
          </a:p>
        </p:txBody>
      </p:sp>
      <p:sp>
        <p:nvSpPr>
          <p:cNvPr id="23" name="Marcador de texto 2"/>
          <p:cNvSpPr>
            <a:spLocks noGrp="1"/>
          </p:cNvSpPr>
          <p:nvPr>
            <p:ph type="body" idx="35" hasCustomPrompt="1"/>
          </p:nvPr>
        </p:nvSpPr>
        <p:spPr>
          <a:xfrm>
            <a:off x="780739" y="1722009"/>
            <a:ext cx="3695567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Lloc</a:t>
            </a:r>
          </a:p>
        </p:txBody>
      </p:sp>
      <p:pic>
        <p:nvPicPr>
          <p:cNvPr id="10" name="Imagen 6">
            <a:extLst>
              <a:ext uri="{FF2B5EF4-FFF2-40B4-BE49-F238E27FC236}">
                <a16:creationId xmlns:a16="http://schemas.microsoft.com/office/drawing/2014/main" id="{A78744F9-23B0-40E0-97E1-B16C0D630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998C8C7-D0C0-DE42-A887-F5C349756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4116" y="5574687"/>
            <a:ext cx="3778667" cy="98170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500" baseline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 </a:t>
            </a:r>
            <a:r>
              <a:rPr lang="ca-ES" noProof="0" dirty="0" err="1"/>
              <a:t>Proin</a:t>
            </a:r>
            <a:r>
              <a:rPr lang="ca-ES" noProof="0" dirty="0"/>
              <a:t> </a:t>
            </a:r>
            <a:r>
              <a:rPr lang="ca-ES" noProof="0" dirty="0" err="1"/>
              <a:t>hendrerit</a:t>
            </a:r>
            <a:r>
              <a:rPr lang="ca-ES" noProof="0" dirty="0"/>
              <a:t> eros in </a:t>
            </a:r>
            <a:r>
              <a:rPr lang="ca-ES" noProof="0" dirty="0" err="1"/>
              <a:t>malesuada</a:t>
            </a:r>
            <a:r>
              <a:rPr lang="ca-ES" noProof="0" dirty="0"/>
              <a:t> </a:t>
            </a:r>
            <a:r>
              <a:rPr lang="ca-ES" noProof="0" dirty="0" err="1"/>
              <a:t>tincidunt</a:t>
            </a:r>
            <a:endParaRPr lang="ca-ES" noProof="0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-1"/>
            <a:ext cx="9141704" cy="5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85E6B5-A661-416E-8F3B-6A90C82196A1}"/>
              </a:ext>
            </a:extLst>
          </p:cNvPr>
          <p:cNvSpPr/>
          <p:nvPr userDrawn="1"/>
        </p:nvSpPr>
        <p:spPr>
          <a:xfrm>
            <a:off x="1615155" y="-1"/>
            <a:ext cx="7528845" cy="5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9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6F1A666-4414-F945-BF3E-F0F5AAE0AF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100" y="2958900"/>
            <a:ext cx="7344000" cy="1321200"/>
          </a:xfrm>
          <a:prstGeom prst="rect">
            <a:avLst/>
          </a:prstGeo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rgbClr val="90292A"/>
                </a:solidFill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Títol de la secció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505840"/>
            <a:ext cx="9144000" cy="6352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7E26E06C-BC8E-4390-84C7-07513FF23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505841"/>
            <a:ext cx="9144000" cy="63521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ko-KR" alt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5" name="Marcador de texto 2"/>
          <p:cNvSpPr>
            <a:spLocks noGrp="1"/>
          </p:cNvSpPr>
          <p:nvPr>
            <p:ph type="body" idx="33" hasCustomPrompt="1"/>
          </p:nvPr>
        </p:nvSpPr>
        <p:spPr>
          <a:xfrm>
            <a:off x="1432979" y="5950006"/>
            <a:ext cx="7612636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650" b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Dia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idx="34" hasCustomPrompt="1"/>
          </p:nvPr>
        </p:nvSpPr>
        <p:spPr>
          <a:xfrm>
            <a:off x="1432979" y="6364603"/>
            <a:ext cx="7612636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650" b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Hora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idx="35" hasCustomPrompt="1"/>
          </p:nvPr>
        </p:nvSpPr>
        <p:spPr>
          <a:xfrm>
            <a:off x="1432978" y="5535409"/>
            <a:ext cx="7612637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2100" b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Lloc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37" hasCustomPrompt="1"/>
          </p:nvPr>
        </p:nvSpPr>
        <p:spPr>
          <a:xfrm>
            <a:off x="96103" y="5535409"/>
            <a:ext cx="1240772" cy="12251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pic>
        <p:nvPicPr>
          <p:cNvPr id="12" name="Imagen 6">
            <a:extLst>
              <a:ext uri="{FF2B5EF4-FFF2-40B4-BE49-F238E27FC236}">
                <a16:creationId xmlns:a16="http://schemas.microsoft.com/office/drawing/2014/main" id="{240E5C99-942F-464F-BB6D-754651D2C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631152-C3DC-F64B-9F0E-FC2C34A0C1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4499" y="1567580"/>
            <a:ext cx="8420685" cy="4845920"/>
          </a:xfrm>
          <a:prstGeom prst="rect">
            <a:avLst/>
          </a:prstGeom>
        </p:spPr>
        <p:txBody>
          <a:bodyPr/>
          <a:lstStyle>
            <a:lvl1pPr marL="496888" indent="-496888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93763" indent="-436563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9050" indent="-374650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5450" indent="-323850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74888" indent="-446088">
              <a:lnSpc>
                <a:spcPct val="100000"/>
              </a:lnSpc>
              <a:buClr>
                <a:srgbClr val="90282A"/>
              </a:buClr>
              <a:buFont typeface=".Lucida Grande UI Regular"/>
              <a:buChar char="►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noProof="0" dirty="0"/>
              <a:t>Primer nivell</a:t>
            </a:r>
          </a:p>
          <a:p>
            <a:pPr lvl="1"/>
            <a:r>
              <a:rPr lang="ca-ES" noProof="0" dirty="0"/>
              <a:t>Segon nivell</a:t>
            </a:r>
          </a:p>
          <a:p>
            <a:pPr lvl="2"/>
            <a:r>
              <a:rPr lang="ca-ES" noProof="0" dirty="0"/>
              <a:t>Tercer nivell</a:t>
            </a:r>
          </a:p>
          <a:p>
            <a:pPr lvl="3"/>
            <a:r>
              <a:rPr lang="ca-ES" noProof="0" dirty="0"/>
              <a:t>Quart nivell</a:t>
            </a:r>
          </a:p>
          <a:p>
            <a:pPr lvl="4"/>
            <a:r>
              <a:rPr lang="ca-ES" noProof="0" dirty="0"/>
              <a:t>Cinquè nivell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4D6F91-B2C5-47AC-B514-B646EB5C9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9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DC255275-4295-4871-BB25-E8F116F73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 i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4499" y="1574801"/>
            <a:ext cx="3773548" cy="4872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4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4272302" y="1574801"/>
            <a:ext cx="4512882" cy="4872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 </a:t>
            </a:r>
            <a:r>
              <a:rPr lang="ca-ES" noProof="0" dirty="0" err="1"/>
              <a:t>Proin</a:t>
            </a:r>
            <a:r>
              <a:rPr lang="ca-ES" noProof="0" dirty="0"/>
              <a:t> </a:t>
            </a:r>
            <a:r>
              <a:rPr lang="ca-ES" noProof="0" dirty="0" err="1"/>
              <a:t>hendrerit</a:t>
            </a:r>
            <a:r>
              <a:rPr lang="ca-ES" noProof="0" dirty="0"/>
              <a:t> eros in </a:t>
            </a:r>
            <a:r>
              <a:rPr lang="ca-ES" noProof="0" dirty="0" err="1"/>
              <a:t>malesuada</a:t>
            </a:r>
            <a:r>
              <a:rPr lang="ca-ES" noProof="0" dirty="0"/>
              <a:t> </a:t>
            </a:r>
            <a:r>
              <a:rPr lang="ca-ES" noProof="0" dirty="0" err="1"/>
              <a:t>tincidunt</a:t>
            </a:r>
            <a:r>
              <a:rPr lang="ca-ES" noProof="0" dirty="0"/>
              <a:t>. </a:t>
            </a:r>
            <a:r>
              <a:rPr lang="ca-ES" noProof="0" dirty="0" err="1"/>
              <a:t>Quisque</a:t>
            </a:r>
            <a:r>
              <a:rPr lang="ca-ES" noProof="0" dirty="0"/>
              <a:t> </a:t>
            </a:r>
            <a:r>
              <a:rPr lang="ca-ES" noProof="0" dirty="0" err="1"/>
              <a:t>vestibulum</a:t>
            </a:r>
            <a:r>
              <a:rPr lang="ca-ES" noProof="0" dirty="0"/>
              <a:t> </a:t>
            </a:r>
            <a:r>
              <a:rPr lang="ca-ES" noProof="0" dirty="0" err="1"/>
              <a:t>auctor</a:t>
            </a:r>
            <a:r>
              <a:rPr lang="ca-ES" noProof="0" dirty="0"/>
              <a:t> </a:t>
            </a:r>
            <a:r>
              <a:rPr lang="ca-ES" noProof="0" dirty="0" err="1"/>
              <a:t>quam</a:t>
            </a:r>
            <a:r>
              <a:rPr lang="ca-ES" noProof="0" dirty="0"/>
              <a:t>, non </a:t>
            </a:r>
            <a:r>
              <a:rPr lang="ca-ES" noProof="0" dirty="0" err="1"/>
              <a:t>mattis</a:t>
            </a:r>
            <a:r>
              <a:rPr lang="ca-ES" noProof="0" dirty="0"/>
              <a:t> </a:t>
            </a:r>
            <a:r>
              <a:rPr lang="ca-ES" noProof="0" dirty="0" err="1"/>
              <a:t>ante</a:t>
            </a:r>
            <a:r>
              <a:rPr lang="ca-ES" noProof="0" dirty="0"/>
              <a:t> </a:t>
            </a:r>
            <a:r>
              <a:rPr lang="ca-ES" noProof="0" dirty="0" err="1"/>
              <a:t>euismod</a:t>
            </a:r>
            <a:r>
              <a:rPr lang="ca-ES" noProof="0" dirty="0"/>
              <a:t> eu. </a:t>
            </a:r>
            <a:r>
              <a:rPr lang="ca-ES" noProof="0" dirty="0" err="1"/>
              <a:t>Nam</a:t>
            </a:r>
            <a:r>
              <a:rPr lang="ca-ES" noProof="0" dirty="0"/>
              <a:t> eu </a:t>
            </a:r>
            <a:r>
              <a:rPr lang="ca-ES" noProof="0" dirty="0" err="1"/>
              <a:t>mattis</a:t>
            </a:r>
            <a:r>
              <a:rPr lang="ca-ES" noProof="0" dirty="0"/>
              <a:t> leo. Mauris </a:t>
            </a:r>
            <a:r>
              <a:rPr lang="ca-ES" noProof="0" dirty="0" err="1"/>
              <a:t>placerat</a:t>
            </a:r>
            <a:r>
              <a:rPr lang="ca-ES" noProof="0" dirty="0"/>
              <a:t> </a:t>
            </a:r>
            <a:r>
              <a:rPr lang="ca-ES" noProof="0" dirty="0" err="1"/>
              <a:t>sed</a:t>
            </a:r>
            <a:r>
              <a:rPr lang="ca-ES" noProof="0" dirty="0"/>
              <a:t> dui </a:t>
            </a:r>
            <a:r>
              <a:rPr lang="ca-ES" noProof="0" dirty="0" err="1"/>
              <a:t>facilisis</a:t>
            </a:r>
            <a:r>
              <a:rPr lang="ca-ES" noProof="0" dirty="0"/>
              <a:t> </a:t>
            </a:r>
            <a:r>
              <a:rPr lang="ca-ES" noProof="0" dirty="0" err="1"/>
              <a:t>mattis</a:t>
            </a:r>
            <a:r>
              <a:rPr lang="ca-ES" noProof="0" dirty="0"/>
              <a:t>. </a:t>
            </a:r>
            <a:r>
              <a:rPr lang="ca-ES" noProof="0" dirty="0" err="1"/>
              <a:t>Fusce</a:t>
            </a:r>
            <a:r>
              <a:rPr lang="ca-ES" noProof="0" dirty="0"/>
              <a:t> et </a:t>
            </a:r>
            <a:r>
              <a:rPr lang="ca-ES" noProof="0" dirty="0" err="1"/>
              <a:t>volutpat</a:t>
            </a:r>
            <a:r>
              <a:rPr lang="ca-ES" noProof="0" dirty="0"/>
              <a:t> dolor, eu </a:t>
            </a:r>
            <a:r>
              <a:rPr lang="ca-ES" noProof="0" dirty="0" err="1"/>
              <a:t>posuere</a:t>
            </a:r>
            <a:r>
              <a:rPr lang="ca-ES" noProof="0" dirty="0"/>
              <a:t> ex. Donec </a:t>
            </a:r>
            <a:r>
              <a:rPr lang="ca-ES" noProof="0" dirty="0" err="1"/>
              <a:t>sed</a:t>
            </a:r>
            <a:r>
              <a:rPr lang="ca-ES" noProof="0" dirty="0"/>
              <a:t> </a:t>
            </a:r>
            <a:r>
              <a:rPr lang="ca-ES" noProof="0" dirty="0" err="1"/>
              <a:t>tincidunt</a:t>
            </a:r>
            <a:r>
              <a:rPr lang="ca-ES" noProof="0" dirty="0"/>
              <a:t> </a:t>
            </a:r>
            <a:r>
              <a:rPr lang="ca-ES" noProof="0" dirty="0" err="1"/>
              <a:t>ligula</a:t>
            </a:r>
            <a:r>
              <a:rPr lang="ca-ES" noProof="0" dirty="0"/>
              <a:t>, </a:t>
            </a:r>
            <a:r>
              <a:rPr lang="ca-ES" noProof="0" dirty="0" err="1"/>
              <a:t>nec</a:t>
            </a:r>
            <a:r>
              <a:rPr lang="ca-ES" noProof="0" dirty="0"/>
              <a:t> </a:t>
            </a:r>
            <a:r>
              <a:rPr lang="ca-ES" noProof="0" dirty="0" err="1"/>
              <a:t>auctor</a:t>
            </a:r>
            <a:r>
              <a:rPr lang="ca-ES" noProof="0" dirty="0"/>
              <a:t> </a:t>
            </a:r>
            <a:r>
              <a:rPr lang="ca-ES" noProof="0" dirty="0" err="1"/>
              <a:t>nibh</a:t>
            </a:r>
            <a:r>
              <a:rPr lang="ca-ES" noProof="0" dirty="0"/>
              <a:t>. </a:t>
            </a:r>
            <a:r>
              <a:rPr lang="ca-ES" noProof="0" dirty="0" err="1"/>
              <a:t>Curabitur</a:t>
            </a:r>
            <a:r>
              <a:rPr lang="ca-ES" noProof="0" dirty="0"/>
              <a:t> </a:t>
            </a:r>
            <a:r>
              <a:rPr lang="ca-ES" noProof="0" dirty="0" err="1"/>
              <a:t>hendrerit</a:t>
            </a:r>
            <a:r>
              <a:rPr lang="ca-ES" noProof="0" dirty="0"/>
              <a:t> </a:t>
            </a:r>
            <a:r>
              <a:rPr lang="ca-ES" noProof="0" dirty="0" err="1"/>
              <a:t>id</a:t>
            </a:r>
            <a:r>
              <a:rPr lang="ca-ES" noProof="0" dirty="0"/>
              <a:t> </a:t>
            </a:r>
            <a:r>
              <a:rPr lang="ca-ES" noProof="0" dirty="0" err="1"/>
              <a:t>orci</a:t>
            </a:r>
            <a:r>
              <a:rPr lang="ca-ES" noProof="0" dirty="0"/>
              <a:t> vel </a:t>
            </a:r>
            <a:r>
              <a:rPr lang="ca-ES" noProof="0" dirty="0" err="1"/>
              <a:t>pharetra</a:t>
            </a:r>
            <a:r>
              <a:rPr lang="ca-ES" noProof="0" dirty="0"/>
              <a:t>.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5E2BA07F-B4D3-43BE-8D31-50B8C2ED8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0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4499" y="2000756"/>
            <a:ext cx="2731729" cy="2254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4" name="Marcador de texto 2"/>
          <p:cNvSpPr>
            <a:spLocks noGrp="1"/>
          </p:cNvSpPr>
          <p:nvPr>
            <p:ph type="body" idx="39" hasCustomPrompt="1"/>
          </p:nvPr>
        </p:nvSpPr>
        <p:spPr>
          <a:xfrm>
            <a:off x="364499" y="754110"/>
            <a:ext cx="8420685" cy="5652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3600" b="1">
                <a:solidFill>
                  <a:srgbClr val="90292A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idx="40" hasCustomPrompt="1"/>
          </p:nvPr>
        </p:nvSpPr>
        <p:spPr>
          <a:xfrm>
            <a:off x="3211672" y="2000755"/>
            <a:ext cx="2731729" cy="2254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idx="41" hasCustomPrompt="1"/>
          </p:nvPr>
        </p:nvSpPr>
        <p:spPr>
          <a:xfrm>
            <a:off x="6058845" y="2009166"/>
            <a:ext cx="2731729" cy="2254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 altLang="ko-KR" noProof="0" dirty="0"/>
              <a:t>Inserta la teva imatge</a:t>
            </a:r>
          </a:p>
        </p:txBody>
      </p:sp>
      <p:sp>
        <p:nvSpPr>
          <p:cNvPr id="29" name="Marcador de texto 2"/>
          <p:cNvSpPr>
            <a:spLocks noGrp="1"/>
          </p:cNvSpPr>
          <p:nvPr>
            <p:ph type="body" idx="42" hasCustomPrompt="1"/>
          </p:nvPr>
        </p:nvSpPr>
        <p:spPr>
          <a:xfrm>
            <a:off x="364500" y="1434087"/>
            <a:ext cx="8420684" cy="388800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ct val="95000"/>
              </a:lnSpc>
              <a:buNone/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Subtítol</a:t>
            </a:r>
          </a:p>
        </p:txBody>
      </p:sp>
      <p:sp>
        <p:nvSpPr>
          <p:cNvPr id="32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364501" y="5299128"/>
            <a:ext cx="2733269" cy="1155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</a:t>
            </a:r>
          </a:p>
        </p:txBody>
      </p:sp>
      <p:sp>
        <p:nvSpPr>
          <p:cNvPr id="33" name="Marcador de texto 2"/>
          <p:cNvSpPr>
            <a:spLocks noGrp="1"/>
          </p:cNvSpPr>
          <p:nvPr>
            <p:ph type="body" idx="33" hasCustomPrompt="1"/>
          </p:nvPr>
        </p:nvSpPr>
        <p:spPr>
          <a:xfrm>
            <a:off x="780740" y="4376629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Lloc</a:t>
            </a:r>
          </a:p>
        </p:txBody>
      </p:sp>
      <p:sp>
        <p:nvSpPr>
          <p:cNvPr id="34" name="Marcador de texto 2"/>
          <p:cNvSpPr>
            <a:spLocks noGrp="1"/>
          </p:cNvSpPr>
          <p:nvPr>
            <p:ph type="body" idx="34" hasCustomPrompt="1"/>
          </p:nvPr>
        </p:nvSpPr>
        <p:spPr>
          <a:xfrm>
            <a:off x="782282" y="4821129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Hora</a:t>
            </a:r>
          </a:p>
        </p:txBody>
      </p:sp>
      <p:sp>
        <p:nvSpPr>
          <p:cNvPr id="37" name="Marcador de texto 2"/>
          <p:cNvSpPr>
            <a:spLocks noGrp="1"/>
          </p:cNvSpPr>
          <p:nvPr>
            <p:ph type="body" idx="43" hasCustomPrompt="1"/>
          </p:nvPr>
        </p:nvSpPr>
        <p:spPr>
          <a:xfrm>
            <a:off x="3211673" y="5299274"/>
            <a:ext cx="2733269" cy="1155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</a:t>
            </a:r>
          </a:p>
        </p:txBody>
      </p:sp>
      <p:sp>
        <p:nvSpPr>
          <p:cNvPr id="38" name="Marcador de texto 2"/>
          <p:cNvSpPr>
            <a:spLocks noGrp="1"/>
          </p:cNvSpPr>
          <p:nvPr>
            <p:ph type="body" idx="44" hasCustomPrompt="1"/>
          </p:nvPr>
        </p:nvSpPr>
        <p:spPr>
          <a:xfrm>
            <a:off x="3627912" y="4376775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Lloc</a:t>
            </a:r>
          </a:p>
        </p:txBody>
      </p:sp>
      <p:sp>
        <p:nvSpPr>
          <p:cNvPr id="39" name="Marcador de texto 2"/>
          <p:cNvSpPr>
            <a:spLocks noGrp="1"/>
          </p:cNvSpPr>
          <p:nvPr>
            <p:ph type="body" idx="45" hasCustomPrompt="1"/>
          </p:nvPr>
        </p:nvSpPr>
        <p:spPr>
          <a:xfrm>
            <a:off x="3629454" y="4821275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Hora</a:t>
            </a:r>
          </a:p>
        </p:txBody>
      </p:sp>
      <p:sp>
        <p:nvSpPr>
          <p:cNvPr id="42" name="Marcador de texto 2"/>
          <p:cNvSpPr>
            <a:spLocks noGrp="1"/>
          </p:cNvSpPr>
          <p:nvPr>
            <p:ph type="body" idx="46" hasCustomPrompt="1"/>
          </p:nvPr>
        </p:nvSpPr>
        <p:spPr>
          <a:xfrm>
            <a:off x="6058846" y="5299128"/>
            <a:ext cx="2733269" cy="1155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 err="1"/>
              <a:t>Lorem</a:t>
            </a:r>
            <a:r>
              <a:rPr lang="ca-ES" noProof="0" dirty="0"/>
              <a:t> </a:t>
            </a:r>
            <a:r>
              <a:rPr lang="ca-ES" noProof="0" dirty="0" err="1"/>
              <a:t>ipsum</a:t>
            </a:r>
            <a:r>
              <a:rPr lang="ca-ES" noProof="0" dirty="0"/>
              <a:t> dolor sit </a:t>
            </a:r>
            <a:r>
              <a:rPr lang="ca-ES" noProof="0" dirty="0" err="1"/>
              <a:t>amet</a:t>
            </a:r>
            <a:r>
              <a:rPr lang="ca-ES" noProof="0" dirty="0"/>
              <a:t>, </a:t>
            </a:r>
            <a:r>
              <a:rPr lang="ca-ES" noProof="0" dirty="0" err="1"/>
              <a:t>consectetur</a:t>
            </a:r>
            <a:r>
              <a:rPr lang="ca-ES" noProof="0" dirty="0"/>
              <a:t> </a:t>
            </a:r>
            <a:r>
              <a:rPr lang="ca-ES" noProof="0" dirty="0" err="1"/>
              <a:t>adipiscing</a:t>
            </a:r>
            <a:r>
              <a:rPr lang="ca-ES" noProof="0" dirty="0"/>
              <a:t> elit. </a:t>
            </a:r>
            <a:r>
              <a:rPr lang="ca-ES" noProof="0" dirty="0" err="1"/>
              <a:t>Etiam</a:t>
            </a:r>
            <a:r>
              <a:rPr lang="ca-ES" noProof="0" dirty="0"/>
              <a:t> </a:t>
            </a:r>
            <a:r>
              <a:rPr lang="ca-ES" noProof="0" dirty="0" err="1"/>
              <a:t>tempor</a:t>
            </a:r>
            <a:r>
              <a:rPr lang="ca-ES" noProof="0" dirty="0"/>
              <a:t> </a:t>
            </a:r>
            <a:r>
              <a:rPr lang="ca-ES" noProof="0" dirty="0" err="1"/>
              <a:t>semper</a:t>
            </a:r>
            <a:r>
              <a:rPr lang="ca-ES" noProof="0" dirty="0"/>
              <a:t> </a:t>
            </a:r>
            <a:r>
              <a:rPr lang="ca-ES" noProof="0" dirty="0" err="1"/>
              <a:t>felis</a:t>
            </a:r>
            <a:r>
              <a:rPr lang="ca-ES" noProof="0" dirty="0"/>
              <a:t> </a:t>
            </a:r>
            <a:r>
              <a:rPr lang="ca-ES" noProof="0" dirty="0" err="1"/>
              <a:t>eget</a:t>
            </a:r>
            <a:r>
              <a:rPr lang="ca-ES" noProof="0" dirty="0"/>
              <a:t> </a:t>
            </a:r>
            <a:r>
              <a:rPr lang="ca-ES" noProof="0" dirty="0" err="1"/>
              <a:t>luctus</a:t>
            </a:r>
            <a:r>
              <a:rPr lang="ca-ES" noProof="0" dirty="0"/>
              <a:t>.</a:t>
            </a:r>
          </a:p>
        </p:txBody>
      </p:sp>
      <p:sp>
        <p:nvSpPr>
          <p:cNvPr id="43" name="Marcador de texto 2"/>
          <p:cNvSpPr>
            <a:spLocks noGrp="1"/>
          </p:cNvSpPr>
          <p:nvPr>
            <p:ph type="body" idx="47" hasCustomPrompt="1"/>
          </p:nvPr>
        </p:nvSpPr>
        <p:spPr>
          <a:xfrm>
            <a:off x="6475085" y="4376629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Lloc</a:t>
            </a:r>
          </a:p>
        </p:txBody>
      </p:sp>
      <p:sp>
        <p:nvSpPr>
          <p:cNvPr id="44" name="Marcador de texto 2"/>
          <p:cNvSpPr>
            <a:spLocks noGrp="1"/>
          </p:cNvSpPr>
          <p:nvPr>
            <p:ph type="body" idx="48" hasCustomPrompt="1"/>
          </p:nvPr>
        </p:nvSpPr>
        <p:spPr>
          <a:xfrm>
            <a:off x="6476627" y="4821129"/>
            <a:ext cx="2315488" cy="3960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15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Hora</a:t>
            </a:r>
          </a:p>
        </p:txBody>
      </p:sp>
      <p:pic>
        <p:nvPicPr>
          <p:cNvPr id="18" name="Imagen 6">
            <a:extLst>
              <a:ext uri="{FF2B5EF4-FFF2-40B4-BE49-F238E27FC236}">
                <a16:creationId xmlns:a16="http://schemas.microsoft.com/office/drawing/2014/main" id="{0D85C058-5460-4992-B1ED-211E9F365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/>
          <a:stretch/>
        </p:blipFill>
        <p:spPr>
          <a:xfrm>
            <a:off x="1147" y="1"/>
            <a:ext cx="9142853" cy="5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4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43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438152" y="5520038"/>
            <a:ext cx="7369418" cy="356481"/>
          </a:xfrm>
        </p:spPr>
        <p:txBody>
          <a:bodyPr/>
          <a:lstStyle/>
          <a:p>
            <a:r>
              <a:rPr lang="es-ES" dirty="0"/>
              <a:t>(Auto)Desarrollo Integral de un Sistema de Monitorización </a:t>
            </a:r>
            <a:r>
              <a:rPr lang="es-ES" dirty="0" smtClean="0"/>
              <a:t>Ambiental</a:t>
            </a:r>
          </a:p>
          <a:p>
            <a:pPr algn="r"/>
            <a:r>
              <a:rPr lang="es-ES" sz="1000" dirty="0" smtClean="0"/>
              <a:t>Oriol Lorenzo oriol.Lorenzo@urv.cat</a:t>
            </a:r>
            <a:endParaRPr lang="es-ES" sz="1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1" y="4302303"/>
            <a:ext cx="6381750" cy="9715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957900" y="149468"/>
            <a:ext cx="5644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ts val="1000"/>
              </a:spcBef>
              <a:buClr>
                <a:srgbClr val="90282A"/>
              </a:buClr>
            </a:pPr>
            <a:r>
              <a:rPr lang="pt-BR" sz="1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Técnicas de RedIRIS </a:t>
            </a:r>
            <a:r>
              <a:rPr lang="pt-BR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 de Mallorca</a:t>
            </a:r>
            <a:endParaRPr lang="es-ES" sz="12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Arquitectura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software: Sensores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4499" y="1791627"/>
            <a:ext cx="7012379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 de desarrollo: ESP-IDF, </a:t>
            </a: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PlatformIO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Visual Studio </a:t>
            </a: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</a:t>
            </a:r>
            <a:endParaRPr lang="es-ES" sz="14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90" y="2268416"/>
            <a:ext cx="5260901" cy="42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679293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Arquitectura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software: Servidores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6" y="1545614"/>
            <a:ext cx="7868225" cy="3897431"/>
          </a:xfrm>
          <a:prstGeom prst="rect">
            <a:avLst/>
          </a:prstGeom>
        </p:spPr>
      </p:pic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779501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Arquitectura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software: Servidores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4499" y="1791627"/>
            <a:ext cx="7012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Frontend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Grafana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9" y="2566198"/>
            <a:ext cx="6493358" cy="3060564"/>
          </a:xfrm>
          <a:prstGeom prst="rect">
            <a:avLst/>
          </a:prstGeom>
        </p:spPr>
      </p:pic>
      <p:pic>
        <p:nvPicPr>
          <p:cNvPr id="6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779501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Arquitectura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software: Servidores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4499" y="1791627"/>
            <a:ext cx="7012379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Influxdb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mysql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toma de datos: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Telegraf</a:t>
            </a: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y mantenimiento: scripts Python (alta, bajas, cambio de parámetros, actualizaciones de versiones, etc.).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842033"/>
            <a:ext cx="8779501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95000"/>
              </a:lnSpc>
              <a:spcBef>
                <a:spcPts val="1000"/>
              </a:spcBef>
              <a:defRPr/>
            </a:pPr>
            <a:r>
              <a:rPr lang="es-ES" sz="2400" b="1" dirty="0">
                <a:solidFill>
                  <a:srgbClr val="90292A"/>
                </a:solidFill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Valoración de la experiencia: ¿Tiene futuro?</a:t>
            </a:r>
            <a:br>
              <a:rPr lang="es-ES" sz="2400" b="1" dirty="0">
                <a:solidFill>
                  <a:srgbClr val="90292A"/>
                </a:solidFill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</a:b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3363" y="1539453"/>
            <a:ext cx="7012379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452 medidores de CO</a:t>
            </a:r>
            <a:r>
              <a:rPr lang="es-ES" sz="105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desplegados en zonas comunes de la Universidad (Aulas, laboratorios, bibliotecas)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 años en servicio, no ha habido prácticamente incidentes. Los sensores han demostrado ser muy robustos.</a:t>
            </a:r>
            <a:endParaRPr lang="es-ES" sz="14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ahorro económico ha sido considerable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Gestionamos y somos propietarios de los datos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han salido nuevos proyectos: Pantallas en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bibliotecas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información de T/H/CO</a:t>
            </a:r>
            <a:r>
              <a:rPr lang="es-ES" sz="1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(puerto expansión I2C con sensor específico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lo que implica unos 30 medidores nuevos</a:t>
            </a:r>
            <a:endParaRPr lang="es-ES" sz="1400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50" y="4031758"/>
            <a:ext cx="4146358" cy="2635623"/>
          </a:xfrm>
          <a:prstGeom prst="rect">
            <a:avLst/>
          </a:prstGeom>
        </p:spPr>
      </p:pic>
      <p:pic>
        <p:nvPicPr>
          <p:cNvPr id="6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5084116" y="5574687"/>
            <a:ext cx="3778667" cy="9817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Open Sans SemiBold" panose="020B0706030804020204" pitchFamily="34" charset="0"/>
              </a:rPr>
              <a:t>Muchas</a:t>
            </a:r>
            <a:r>
              <a:rPr kumimoji="0" lang="es-ES" sz="15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Open Sans SemiBold" panose="020B0706030804020204" pitchFamily="34" charset="0"/>
              </a:rPr>
              <a:t> gracias</a:t>
            </a:r>
            <a:endParaRPr kumimoji="0" lang="ca-E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3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Índice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68651" y="1841641"/>
            <a:ext cx="701237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de la necesidad</a:t>
            </a:r>
          </a:p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desarrollo propio</a:t>
            </a:r>
          </a:p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 del proyecto</a:t>
            </a:r>
          </a:p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fabricación</a:t>
            </a:r>
          </a:p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de software: sensores</a:t>
            </a:r>
          </a:p>
          <a:p>
            <a:pPr marL="496888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de software: </a:t>
            </a: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servidores</a:t>
            </a:r>
            <a:endParaRPr lang="es-ES" sz="20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20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de la experiencia: ¿Tiene futuro?</a:t>
            </a:r>
            <a:endParaRPr lang="ca-ES" sz="2000" dirty="0"/>
          </a:p>
        </p:txBody>
      </p:sp>
      <p:pic>
        <p:nvPicPr>
          <p:cNvPr id="9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Detección de la necesidad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4499" y="1764311"/>
            <a:ext cx="7012379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Servei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d’Infraestructures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año 2020 está valorando una solución para medir los niveles de CO2 en cumplimiento de la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 RITE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Instalaciones Térmicas en los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Edificios”)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pandemia de COVID-19 contribuye de forma decisiva a acelerar esta necesidad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problemas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afrontaban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encontrar una solución?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Precio por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Pocas soluciones con gestión centralizada de datos y con coste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adicional.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esos datos no eran propiedad de la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principios del 2021 propongo al Servei de Infraestructuras una solución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de medidores de CO2 que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desde el desarrollo del hardware, plataforma de software y explotación de los datos</a:t>
            </a:r>
          </a:p>
        </p:txBody>
      </p:sp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Detección de la necesidad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7337" y="2390612"/>
            <a:ext cx="7012379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la Universidad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asumir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desarrollo propio?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el “know-how”?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especializado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?: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Químicos, Ingenieros Electrónicos, Laboratorios de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Técnicos de comunicaciones, de sistemas,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 capacidad de ejecutar un proyecto así?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económicamente rentable?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95000"/>
              </a:lnSpc>
              <a:spcBef>
                <a:spcPts val="1000"/>
              </a:spcBef>
              <a:defRPr/>
            </a:pPr>
            <a:r>
              <a:rPr lang="es-ES" sz="3600" b="1" dirty="0">
                <a:solidFill>
                  <a:srgbClr val="90292A"/>
                </a:solidFill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Propuesta de desarrollo propio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7994" y="1933588"/>
            <a:ext cx="7012379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medimos el CO2? Qué métodos analíticos tenemos disponibles?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analítico de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Infrarojos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dispersivo (NDIR)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spcBef>
                <a:spcPts val="1000"/>
              </a:spcBef>
              <a:buClr>
                <a:srgbClr val="90282A"/>
              </a:buClr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S" sz="1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 </a:t>
            </a: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 CO2 </a:t>
            </a:r>
            <a:r>
              <a:rPr lang="es-ES" sz="1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 luz infrarroja </a:t>
            </a: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alrededor </a:t>
            </a:r>
            <a:r>
              <a:rPr lang="es-ES" sz="12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4.26 </a:t>
            </a: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micrómetros siendo el único gas que lo hace en esta longitud de onda) 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preciso y repetible: Una vez calibrado, las medidas son altamente precisas y repetibles, gracias a la naturaleza estable y consistente del sistema óptico y electrónico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2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poco mantenimiento y larga vida útil</a:t>
            </a:r>
          </a:p>
        </p:txBody>
      </p:sp>
      <p:pic>
        <p:nvPicPr>
          <p:cNvPr id="1030" name="Picture 6" descr="NDIR CO2 Sen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96" y="3168501"/>
            <a:ext cx="3426774" cy="13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Propuesta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de desarrollo propio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7994" y="1933588"/>
            <a:ext cx="7012379" cy="464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¿Existen componentes NDIR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mercado para </a:t>
            </a:r>
            <a:r>
              <a:rPr lang="es-ES" sz="1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 en un medidor de CO2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Sensirion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SCD30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MH-Z19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microprocesador incorporamos para tener una solución de grado industrial? </a:t>
            </a:r>
            <a:endParaRPr lang="es-ES" sz="14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ESP32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del hardware:</a:t>
            </a:r>
            <a:r>
              <a:rPr lang="es-ES" sz="1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Servei </a:t>
            </a: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d’Infraestructures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quien elige qué componentes quiere que tengan los dispositivos, es una solución a la carta: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LEDs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superbrillantes</a:t>
            </a: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verde / ámbar / rojo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acústico regulable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de comunicaciones serie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crecer conectando más sensores (I2C)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pantalla</a:t>
            </a:r>
          </a:p>
          <a:p>
            <a:pPr marL="954088" lvl="1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sz="1400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batería</a:t>
            </a:r>
          </a:p>
        </p:txBody>
      </p:sp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Primeros pilotos</a:t>
            </a:r>
            <a:r>
              <a:rPr kumimoji="0" lang="es-ES" sz="3600" b="1" i="0" u="none" strike="noStrike" kern="1200" cap="none" spc="0" normalizeH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 del proyecto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1617" y="1591507"/>
            <a:ext cx="701237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de gestión inicial (gestión dispositivos,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Frontend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bases de datos)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pruebas iniciales con 5 sensores. Fabricación y montaje caseros. </a:t>
            </a: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parte del Departamento de Ingeniería Electrónica y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Automática del diseño de la electrónica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Primeras versiones de software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71" y="4279750"/>
            <a:ext cx="1407302" cy="1112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3" y="4279750"/>
            <a:ext cx="1212889" cy="837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841" y="4279750"/>
            <a:ext cx="2845867" cy="12678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63" y="5559630"/>
            <a:ext cx="2432497" cy="9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Proceso de fabricación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95" y="2325771"/>
            <a:ext cx="3962789" cy="30228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9" y="2325771"/>
            <a:ext cx="4311653" cy="302284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64499" y="1572028"/>
            <a:ext cx="7012379" cy="49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en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EasyEDA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dirty="0" err="1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gerber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 err="1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pick&amp;place</a:t>
            </a:r>
            <a:r>
              <a:rPr lang="es-ES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 smtClean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fabricación de 350 placas a una empresa española (facturación electrónica, aduanas, etc.)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title" idx="4294967295"/>
          </p:nvPr>
        </p:nvSpPr>
        <p:spPr>
          <a:xfrm>
            <a:off x="364499" y="754110"/>
            <a:ext cx="8420685" cy="565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292A"/>
                </a:solidFill>
                <a:effectLst/>
                <a:uLnTx/>
                <a:uFillTx/>
                <a:latin typeface="Arial Black" panose="020B0A04020102020204" pitchFamily="34" charset="0"/>
                <a:ea typeface="Roboto Slab Black" pitchFamily="2" charset="0"/>
                <a:cs typeface="Arial" panose="020B0604020202020204" pitchFamily="34" charset="0"/>
              </a:rPr>
              <a:t>Proceso de fabricación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90292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9968" y="1612409"/>
            <a:ext cx="7012379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Carcasas: Impresión 3D, inyección o unas ya hechas?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Montaje de componentes (caja y placa base)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Etiquetado e inventariado</a:t>
            </a: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r>
              <a:rPr lang="es-ES" dirty="0" smtClean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 de sensores: Adecuación eléctrica, montaje en pared (1,45m)</a:t>
            </a: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888" lvl="0" indent="-496888" algn="just" defTabSz="914400">
              <a:spcBef>
                <a:spcPts val="1000"/>
              </a:spcBef>
              <a:buClr>
                <a:srgbClr val="90282A"/>
              </a:buClr>
              <a:buFont typeface=".Lucida Grande UI Regular"/>
              <a:buChar char="►"/>
            </a:pPr>
            <a:endParaRPr lang="es-ES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2" descr="Icono creado por Tàpies del logotipo de la Universidad Rovira i Virgili.">
            <a:extLst>
              <a:ext uri="{FF2B5EF4-FFF2-40B4-BE49-F238E27FC236}">
                <a16:creationId xmlns:a16="http://schemas.microsoft.com/office/drawing/2014/main" id="{A504A2FA-B3ED-F64F-F451-E7D49419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944508"/>
            <a:ext cx="1016115" cy="7228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90" y="3976549"/>
            <a:ext cx="4349440" cy="23711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5" y="4210693"/>
            <a:ext cx="2360369" cy="14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03841f-e311-428c-9ed5-eb12f8f90380">
      <Terms xmlns="http://schemas.microsoft.com/office/infopath/2007/PartnerControls"/>
    </lcf76f155ced4ddcb4097134ff3c332f>
    <TaxCatchAll xmlns="66c765d5-e1fa-466d-8272-3584a8666d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D61999D2CD0C640A3B57EB363576507" ma:contentTypeVersion="18" ma:contentTypeDescription="Crear nuevo documento." ma:contentTypeScope="" ma:versionID="23581ca3cbd76f7f5453181e3fc8bfaf">
  <xsd:schema xmlns:xsd="http://www.w3.org/2001/XMLSchema" xmlns:xs="http://www.w3.org/2001/XMLSchema" xmlns:p="http://schemas.microsoft.com/office/2006/metadata/properties" xmlns:ns2="fb03841f-e311-428c-9ed5-eb12f8f90380" xmlns:ns3="66c765d5-e1fa-466d-8272-3584a8666dbf" targetNamespace="http://schemas.microsoft.com/office/2006/metadata/properties" ma:root="true" ma:fieldsID="ff2b34e3e5dd74ba2280f687a9eb5a97" ns2:_="" ns3:_="">
    <xsd:import namespace="fb03841f-e311-428c-9ed5-eb12f8f90380"/>
    <xsd:import namespace="66c765d5-e1fa-466d-8272-3584a8666d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3841f-e311-428c-9ed5-eb12f8f90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3acdd63-aa44-4af6-aeb8-3c4a7f97d7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765d5-e1fa-466d-8272-3584a8666db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cdf043-7236-4599-bea7-0df6c8b12adf}" ma:internalName="TaxCatchAll" ma:showField="CatchAllData" ma:web="66c765d5-e1fa-466d-8272-3584a8666d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56BF1-9FC0-4355-B4EE-E26284E864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033D64-DDCA-4392-8407-FAA2B14D5B0A}">
  <ds:schemaRefs>
    <ds:schemaRef ds:uri="http://purl.org/dc/terms/"/>
    <ds:schemaRef ds:uri="http://purl.org/dc/dcmitype/"/>
    <ds:schemaRef ds:uri="fb03841f-e311-428c-9ed5-eb12f8f90380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6c765d5-e1fa-466d-8272-3584a8666db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01D8ED-0E70-4FE5-B804-3E7FFEAD92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03841f-e311-428c-9ed5-eb12f8f90380"/>
    <ds:schemaRef ds:uri="66c765d5-e1fa-466d-8272-3584a8666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2683</TotalTime>
  <Words>673</Words>
  <Application>Microsoft Office PowerPoint</Application>
  <PresentationFormat>Presentación en pantalla (4:3)</PresentationFormat>
  <Paragraphs>85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맑은 고딕</vt:lpstr>
      <vt:lpstr>.Lucida Grande UI Regular</vt:lpstr>
      <vt:lpstr>Arial</vt:lpstr>
      <vt:lpstr>Arial Black</vt:lpstr>
      <vt:lpstr>Calibri</vt:lpstr>
      <vt:lpstr>Open Sans ExtraBold</vt:lpstr>
      <vt:lpstr>Open Sans SemiBold</vt:lpstr>
      <vt:lpstr>Roboto</vt:lpstr>
      <vt:lpstr>Roboto Black</vt:lpstr>
      <vt:lpstr>Roboto Slab Black</vt:lpstr>
      <vt:lpstr>Tema de l'Office</vt:lpstr>
      <vt:lpstr>Presentación de PowerPoint</vt:lpstr>
      <vt:lpstr>Índice</vt:lpstr>
      <vt:lpstr>Detección de la necesidad</vt:lpstr>
      <vt:lpstr>Detección de la necesidad</vt:lpstr>
      <vt:lpstr>Propuesta de desarrollo propio</vt:lpstr>
      <vt:lpstr>Propuesta de desarrollo propio</vt:lpstr>
      <vt:lpstr>Primeros pilotos del proyecto</vt:lpstr>
      <vt:lpstr>Proceso de fabricación</vt:lpstr>
      <vt:lpstr>Proceso de fabricación</vt:lpstr>
      <vt:lpstr>Arquitectura software: Sensores</vt:lpstr>
      <vt:lpstr>Arquitectura software: Servidores</vt:lpstr>
      <vt:lpstr>Arquitectura software: Servidores</vt:lpstr>
      <vt:lpstr>Arquitectura software: Servidores</vt:lpstr>
      <vt:lpstr>Valoración de la experiencia: ¿Tiene futuro? 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Gabinet de Comunicació i Relacions Externes de la URV</dc:creator>
  <cp:lastModifiedBy>Jose Oriol Lorenzo</cp:lastModifiedBy>
  <cp:revision>32</cp:revision>
  <dcterms:created xsi:type="dcterms:W3CDTF">2022-09-14T08:54:36Z</dcterms:created>
  <dcterms:modified xsi:type="dcterms:W3CDTF">2024-05-23T11:01:49Z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0x0101009D61999D2CD0C640A3B57EB363576507</vt:lpwstr>
  </property>
  <property fmtid="{D5CDD505-2E9C-101B-9397-08002B2CF9AE}" pid="3" name="MediaServiceImageTags">
    <vt:lpwstr/>
  </property>
</Properties>
</file>