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7" r:id="rId4"/>
    <p:sldId id="315" r:id="rId5"/>
    <p:sldId id="294" r:id="rId6"/>
    <p:sldId id="325" r:id="rId7"/>
    <p:sldId id="319" r:id="rId8"/>
    <p:sldId id="316" r:id="rId9"/>
    <p:sldId id="296" r:id="rId10"/>
    <p:sldId id="344" r:id="rId11"/>
    <p:sldId id="345" r:id="rId12"/>
    <p:sldId id="295" r:id="rId13"/>
    <p:sldId id="314" r:id="rId14"/>
    <p:sldId id="317" r:id="rId15"/>
    <p:sldId id="318" r:id="rId16"/>
    <p:sldId id="320" r:id="rId17"/>
    <p:sldId id="327" r:id="rId18"/>
    <p:sldId id="321" r:id="rId19"/>
    <p:sldId id="322" r:id="rId20"/>
    <p:sldId id="324" r:id="rId21"/>
    <p:sldId id="323" r:id="rId22"/>
    <p:sldId id="326" r:id="rId23"/>
    <p:sldId id="276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377E80"/>
        </a:solidFill>
        <a:effectLst/>
        <a:uFillTx/>
        <a:latin typeface="Interstate"/>
        <a:ea typeface="Interstate"/>
        <a:cs typeface="Interstate"/>
        <a:sym typeface="Interstat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377E80"/>
        </a:solidFill>
        <a:effectLst/>
        <a:uFillTx/>
        <a:latin typeface="Interstate"/>
        <a:ea typeface="Interstate"/>
        <a:cs typeface="Interstate"/>
        <a:sym typeface="Interstat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377E80"/>
        </a:solidFill>
        <a:effectLst/>
        <a:uFillTx/>
        <a:latin typeface="Interstate"/>
        <a:ea typeface="Interstate"/>
        <a:cs typeface="Interstate"/>
        <a:sym typeface="Interstat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377E80"/>
        </a:solidFill>
        <a:effectLst/>
        <a:uFillTx/>
        <a:latin typeface="Interstate"/>
        <a:ea typeface="Interstate"/>
        <a:cs typeface="Interstate"/>
        <a:sym typeface="Interstat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377E80"/>
        </a:solidFill>
        <a:effectLst/>
        <a:uFillTx/>
        <a:latin typeface="Interstate"/>
        <a:ea typeface="Interstate"/>
        <a:cs typeface="Interstate"/>
        <a:sym typeface="Interstat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377E80"/>
        </a:solidFill>
        <a:effectLst/>
        <a:uFillTx/>
        <a:latin typeface="Interstate"/>
        <a:ea typeface="Interstate"/>
        <a:cs typeface="Interstate"/>
        <a:sym typeface="Interstat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377E80"/>
        </a:solidFill>
        <a:effectLst/>
        <a:uFillTx/>
        <a:latin typeface="Interstate"/>
        <a:ea typeface="Interstate"/>
        <a:cs typeface="Interstate"/>
        <a:sym typeface="Interstat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377E80"/>
        </a:solidFill>
        <a:effectLst/>
        <a:uFillTx/>
        <a:latin typeface="Interstate"/>
        <a:ea typeface="Interstate"/>
        <a:cs typeface="Interstate"/>
        <a:sym typeface="Interstat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377E80"/>
        </a:solidFill>
        <a:effectLst/>
        <a:uFillTx/>
        <a:latin typeface="Interstate"/>
        <a:ea typeface="Interstate"/>
        <a:cs typeface="Interstate"/>
        <a:sym typeface="Interstat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484619-03A5-D840-E7A5-9C8F7D24B5AD}" name="Jorge Sanchez-Barriga Pons" initials="" userId="S::jsancheb@red.es::d0db99d6-4236-46da-a7da-a878400af5e9" providerId="AD"/>
  <p188:author id="{AB33CD79-3402-C25F-6066-D27C32EA47A0}" name="Jose Maria Fontanillo Muñiz" initials="" userId="S::jfontanm@red.es::20bcc32e-7a18-4be0-b9ea-cf891aec1899" providerId="AD"/>
  <p188:author id="{EA51E8F0-A808-204A-B5CC-8AE289EC5EA8}" name="Jose Manuel Macias Luna" initials="JL" userId="S::jmaciasl@red.es::0d079f9d-35d1-44ff-a106-c7f642c304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A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7"/>
    <p:restoredTop sz="74627"/>
  </p:normalViewPr>
  <p:slideViewPr>
    <p:cSldViewPr snapToGrid="0">
      <p:cViewPr>
        <p:scale>
          <a:sx n="65" d="100"/>
          <a:sy n="65" d="100"/>
        </p:scale>
        <p:origin x="10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1DDBC-101B-EE40-8ED5-8F836E5B0BF8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36170B0-7ACE-8E48-B8FD-E9AE5B6CCB00}">
      <dgm:prSet phldrT="[Texto]"/>
      <dgm:spPr/>
      <dgm:t>
        <a:bodyPr/>
        <a:lstStyle/>
        <a:p>
          <a:r>
            <a:rPr lang="es-ES" dirty="0" err="1">
              <a:solidFill>
                <a:schemeClr val="bg2">
                  <a:lumMod val="20000"/>
                  <a:lumOff val="80000"/>
                </a:schemeClr>
              </a:solidFill>
            </a:rPr>
            <a:t>UniDigital</a:t>
          </a:r>
          <a:endParaRPr lang="es-ES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6030EA00-F34A-8D43-8CCA-AF8805B2CD78}" type="parTrans" cxnId="{8704EACD-1665-4C41-98AA-E0236366230B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CC627460-6B6A-DC46-AC5A-387A0257B22D}" type="sibTrans" cxnId="{8704EACD-1665-4C41-98AA-E0236366230B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5163B1CA-7694-E646-B48A-663954C674D0}" type="asst">
      <dgm:prSet phldrT="[Texto]"/>
      <dgm:spPr/>
      <dgm:t>
        <a:bodyPr/>
        <a:lstStyle/>
        <a:p>
          <a:r>
            <a:rPr lang="es-ES">
              <a:solidFill>
                <a:schemeClr val="bg2">
                  <a:lumMod val="20000"/>
                  <a:lumOff val="80000"/>
                </a:schemeClr>
              </a:solidFill>
            </a:rPr>
            <a:t>Proyectos Colaborativos</a:t>
          </a:r>
        </a:p>
      </dgm:t>
    </dgm:pt>
    <dgm:pt modelId="{5D4D0EDF-4CC4-1F4B-B404-2826ABE8DAFE}" type="parTrans" cxnId="{952CEDF5-21AB-4249-A612-6A5EBF3255B0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F25C62AA-7BE2-1F46-B185-546F075C0D21}" type="sibTrans" cxnId="{952CEDF5-21AB-4249-A612-6A5EBF3255B0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172FCD20-0153-A34B-A926-7F63573B8EF9}" type="asst">
      <dgm:prSet phldrT="[Texto]"/>
      <dgm:spPr/>
      <dgm:t>
        <a:bodyPr/>
        <a:lstStyle/>
        <a:p>
          <a:r>
            <a:rPr lang="es-ES">
              <a:solidFill>
                <a:schemeClr val="bg2">
                  <a:lumMod val="20000"/>
                  <a:lumOff val="80000"/>
                </a:schemeClr>
              </a:solidFill>
            </a:rPr>
            <a:t>Directa</a:t>
          </a:r>
        </a:p>
      </dgm:t>
    </dgm:pt>
    <dgm:pt modelId="{ED099375-F2D0-A148-B2A9-AEB520EA58FF}" type="parTrans" cxnId="{5A325791-1A26-AF49-9E78-6759EA2F7344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4EFBB259-5D2B-5E45-84DA-85DDCE6D2C30}" type="sibTrans" cxnId="{5A325791-1A26-AF49-9E78-6759EA2F7344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3EC76F4C-E5E6-DA4A-80FB-0D8D48271616}" type="asst">
      <dgm:prSet phldrT="[Texto]"/>
      <dgm:spPr/>
      <dgm:t>
        <a:bodyPr/>
        <a:lstStyle/>
        <a:p>
          <a:r>
            <a:rPr lang="es-ES">
              <a:solidFill>
                <a:schemeClr val="bg2">
                  <a:lumMod val="20000"/>
                  <a:lumOff val="80000"/>
                </a:schemeClr>
              </a:solidFill>
            </a:rPr>
            <a:t>Proyectos universidad</a:t>
          </a:r>
        </a:p>
      </dgm:t>
    </dgm:pt>
    <dgm:pt modelId="{0BAD08F6-C4F5-BB45-8E2F-466B53496DEC}" type="parTrans" cxnId="{32A3D563-20BE-694F-B1A3-D4A79D00D803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D1A7148F-2B8E-664E-B8C7-C36BB3EC2F0E}" type="sibTrans" cxnId="{32A3D563-20BE-694F-B1A3-D4A79D00D803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1E887437-8D58-DA4C-A406-64C1B3836F06}" type="asst">
      <dgm:prSet phldrT="[Texto]"/>
      <dgm:spPr/>
      <dgm:t>
        <a:bodyPr/>
        <a:lstStyle/>
        <a:p>
          <a:r>
            <a:rPr lang="es-ES" err="1">
              <a:solidFill>
                <a:schemeClr val="bg2">
                  <a:lumMod val="20000"/>
                  <a:lumOff val="80000"/>
                </a:schemeClr>
              </a:solidFill>
            </a:rPr>
            <a:t>RedIRIS</a:t>
          </a:r>
          <a:r>
            <a:rPr lang="es-ES">
              <a:solidFill>
                <a:schemeClr val="bg2">
                  <a:lumMod val="20000"/>
                  <a:lumOff val="80000"/>
                </a:schemeClr>
              </a:solidFill>
            </a:rPr>
            <a:t>/</a:t>
          </a:r>
          <a:r>
            <a:rPr lang="es-ES" err="1">
              <a:solidFill>
                <a:schemeClr val="bg2">
                  <a:lumMod val="20000"/>
                  <a:lumOff val="80000"/>
                </a:schemeClr>
              </a:solidFill>
            </a:rPr>
            <a:t>Red.es</a:t>
          </a:r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724793DB-2D77-F045-BA57-EB4ED77DBE25}" type="parTrans" cxnId="{FF4E2B09-6D8E-194B-B813-919B2C322A6E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53F0E374-A24B-3647-AF06-C93200555741}" type="sibTrans" cxnId="{FF4E2B09-6D8E-194B-B813-919B2C322A6E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A036B3C0-4F70-F449-B189-015BBB3D7125}" type="asst">
      <dgm:prSet phldrT="[Texto]"/>
      <dgm:spPr>
        <a:solidFill>
          <a:schemeClr val="bg2"/>
        </a:solidFill>
      </dgm:spPr>
      <dgm:t>
        <a:bodyPr/>
        <a:lstStyle/>
        <a:p>
          <a:r>
            <a:rPr lang="es-ES">
              <a:solidFill>
                <a:schemeClr val="bg2">
                  <a:lumMod val="20000"/>
                  <a:lumOff val="80000"/>
                </a:schemeClr>
              </a:solidFill>
            </a:rPr>
            <a:t>Conectividad</a:t>
          </a:r>
        </a:p>
      </dgm:t>
    </dgm:pt>
    <dgm:pt modelId="{A13969E4-B822-474F-9050-6EF2E0CD47AE}" type="parTrans" cxnId="{78870CE6-F023-FB4E-A9FF-67F13E309BD9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84880669-B172-C040-B390-67E254817790}" type="sibTrans" cxnId="{78870CE6-F023-FB4E-A9FF-67F13E309BD9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C3AF141E-7215-F243-9549-2880C5EDA216}" type="asst">
      <dgm:prSet phldrT="[Texto]"/>
      <dgm:spPr>
        <a:solidFill>
          <a:schemeClr val="accent2"/>
        </a:solidFill>
      </dgm:spPr>
      <dgm:t>
        <a:bodyPr/>
        <a:lstStyle/>
        <a:p>
          <a:r>
            <a:rPr lang="es-ES">
              <a:solidFill>
                <a:schemeClr val="bg2">
                  <a:lumMod val="20000"/>
                  <a:lumOff val="80000"/>
                </a:schemeClr>
              </a:solidFill>
            </a:rPr>
            <a:t>Proyectos Comunes</a:t>
          </a:r>
        </a:p>
      </dgm:t>
    </dgm:pt>
    <dgm:pt modelId="{CEF655D6-7C1D-0447-B8CB-41437C0054F5}" type="parTrans" cxnId="{CA878EED-6164-0E49-BA09-2CE498C87A7A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A0C630DB-7F61-CD4A-AC04-D2CC15EEA506}" type="sibTrans" cxnId="{CA878EED-6164-0E49-BA09-2CE498C87A7A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D4D4DE7-EF54-E942-A2C0-9F48047400A0}" type="asst">
      <dgm:prSet phldrT="[Texto]" custT="1"/>
      <dgm:spPr>
        <a:solidFill>
          <a:schemeClr val="accent2"/>
        </a:solidFill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bg2">
                  <a:lumMod val="20000"/>
                  <a:lumOff val="80000"/>
                </a:schemeClr>
              </a:solidFill>
              <a:latin typeface="Calibri"/>
              <a:ea typeface="+mn-ea"/>
              <a:cs typeface="+mn-cs"/>
            </a:rPr>
            <a:t>Infraestructura OCRE</a:t>
          </a:r>
        </a:p>
      </dgm:t>
    </dgm:pt>
    <dgm:pt modelId="{E01B48FE-ADDF-0F4C-BA49-FB41D5E81820}" type="parTrans" cxnId="{5A34F6D3-867C-3640-A216-C81945FDCD55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FBF9DC2A-B0AA-9349-9AFF-74156DA5AB8B}" type="sibTrans" cxnId="{5A34F6D3-867C-3640-A216-C81945FDCD55}">
      <dgm:prSet/>
      <dgm:spPr/>
      <dgm:t>
        <a:bodyPr/>
        <a:lstStyle/>
        <a:p>
          <a:endParaRPr lang="es-E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FBA55822-84BF-2442-A235-79CD3FF72DC9}" type="pres">
      <dgm:prSet presAssocID="{CA81DDBC-101B-EE40-8ED5-8F836E5B0B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220575-32E1-974D-80F7-AB81B5B09124}" type="pres">
      <dgm:prSet presAssocID="{936170B0-7ACE-8E48-B8FD-E9AE5B6CCB00}" presName="hierRoot1" presStyleCnt="0">
        <dgm:presLayoutVars>
          <dgm:hierBranch val="init"/>
        </dgm:presLayoutVars>
      </dgm:prSet>
      <dgm:spPr/>
    </dgm:pt>
    <dgm:pt modelId="{D4A2BB83-B86D-5149-89A6-DA7488DED47C}" type="pres">
      <dgm:prSet presAssocID="{936170B0-7ACE-8E48-B8FD-E9AE5B6CCB00}" presName="rootComposite1" presStyleCnt="0"/>
      <dgm:spPr/>
    </dgm:pt>
    <dgm:pt modelId="{2CED964D-B1B3-F546-8649-04A4D92546D6}" type="pres">
      <dgm:prSet presAssocID="{936170B0-7ACE-8E48-B8FD-E9AE5B6CCB00}" presName="rootText1" presStyleLbl="node0" presStyleIdx="0" presStyleCnt="1">
        <dgm:presLayoutVars>
          <dgm:chPref val="3"/>
        </dgm:presLayoutVars>
      </dgm:prSet>
      <dgm:spPr/>
    </dgm:pt>
    <dgm:pt modelId="{D096C302-742F-5142-A263-491695819073}" type="pres">
      <dgm:prSet presAssocID="{936170B0-7ACE-8E48-B8FD-E9AE5B6CCB00}" presName="rootConnector1" presStyleLbl="node1" presStyleIdx="0" presStyleCnt="0"/>
      <dgm:spPr/>
    </dgm:pt>
    <dgm:pt modelId="{4A4D22B5-1137-D646-B176-866D46F99111}" type="pres">
      <dgm:prSet presAssocID="{936170B0-7ACE-8E48-B8FD-E9AE5B6CCB00}" presName="hierChild2" presStyleCnt="0"/>
      <dgm:spPr/>
    </dgm:pt>
    <dgm:pt modelId="{BDD45D38-FEFD-CB41-9921-6EE0D6157C94}" type="pres">
      <dgm:prSet presAssocID="{936170B0-7ACE-8E48-B8FD-E9AE5B6CCB00}" presName="hierChild3" presStyleCnt="0"/>
      <dgm:spPr/>
    </dgm:pt>
    <dgm:pt modelId="{67C0DB0F-9603-2048-A70A-090A0E06F7F0}" type="pres">
      <dgm:prSet presAssocID="{ED099375-F2D0-A148-B2A9-AEB520EA58FF}" presName="Name111" presStyleLbl="parChTrans1D2" presStyleIdx="0" presStyleCnt="2"/>
      <dgm:spPr/>
    </dgm:pt>
    <dgm:pt modelId="{3538B0B0-5CB4-EF43-9BE1-B14D20C8AF4E}" type="pres">
      <dgm:prSet presAssocID="{172FCD20-0153-A34B-A926-7F63573B8EF9}" presName="hierRoot3" presStyleCnt="0">
        <dgm:presLayoutVars>
          <dgm:hierBranch val="init"/>
        </dgm:presLayoutVars>
      </dgm:prSet>
      <dgm:spPr/>
    </dgm:pt>
    <dgm:pt modelId="{EADE3638-70C9-CE42-8E69-1C5400E85F9E}" type="pres">
      <dgm:prSet presAssocID="{172FCD20-0153-A34B-A926-7F63573B8EF9}" presName="rootComposite3" presStyleCnt="0"/>
      <dgm:spPr/>
    </dgm:pt>
    <dgm:pt modelId="{D208F31D-877A-C247-A56B-C6294BD53415}" type="pres">
      <dgm:prSet presAssocID="{172FCD20-0153-A34B-A926-7F63573B8EF9}" presName="rootText3" presStyleLbl="asst1" presStyleIdx="0" presStyleCnt="7">
        <dgm:presLayoutVars>
          <dgm:chPref val="3"/>
        </dgm:presLayoutVars>
      </dgm:prSet>
      <dgm:spPr/>
    </dgm:pt>
    <dgm:pt modelId="{8B8FA4BA-B609-AD47-9A7D-2968DBAE755A}" type="pres">
      <dgm:prSet presAssocID="{172FCD20-0153-A34B-A926-7F63573B8EF9}" presName="rootConnector3" presStyleLbl="asst1" presStyleIdx="0" presStyleCnt="7"/>
      <dgm:spPr/>
    </dgm:pt>
    <dgm:pt modelId="{01E6300D-C7BB-954A-BDE6-0C910C39F298}" type="pres">
      <dgm:prSet presAssocID="{172FCD20-0153-A34B-A926-7F63573B8EF9}" presName="hierChild6" presStyleCnt="0"/>
      <dgm:spPr/>
    </dgm:pt>
    <dgm:pt modelId="{5C216B2A-7027-3740-A590-A05DD0DB7B4D}" type="pres">
      <dgm:prSet presAssocID="{172FCD20-0153-A34B-A926-7F63573B8EF9}" presName="hierChild7" presStyleCnt="0"/>
      <dgm:spPr/>
    </dgm:pt>
    <dgm:pt modelId="{C75A775C-FB68-E548-8367-36AD81304DB9}" type="pres">
      <dgm:prSet presAssocID="{0BAD08F6-C4F5-BB45-8E2F-466B53496DEC}" presName="Name111" presStyleLbl="parChTrans1D3" presStyleIdx="0" presStyleCnt="4"/>
      <dgm:spPr/>
    </dgm:pt>
    <dgm:pt modelId="{22B315D4-D5D4-1A4C-BFF1-9D39183948E0}" type="pres">
      <dgm:prSet presAssocID="{3EC76F4C-E5E6-DA4A-80FB-0D8D48271616}" presName="hierRoot3" presStyleCnt="0">
        <dgm:presLayoutVars>
          <dgm:hierBranch val="init"/>
        </dgm:presLayoutVars>
      </dgm:prSet>
      <dgm:spPr/>
    </dgm:pt>
    <dgm:pt modelId="{FD7ACED4-DEBE-414E-891D-F84EF648D6DD}" type="pres">
      <dgm:prSet presAssocID="{3EC76F4C-E5E6-DA4A-80FB-0D8D48271616}" presName="rootComposite3" presStyleCnt="0"/>
      <dgm:spPr/>
    </dgm:pt>
    <dgm:pt modelId="{85B94A73-5F0F-3842-81CB-656FB316ADED}" type="pres">
      <dgm:prSet presAssocID="{3EC76F4C-E5E6-DA4A-80FB-0D8D48271616}" presName="rootText3" presStyleLbl="asst1" presStyleIdx="1" presStyleCnt="7">
        <dgm:presLayoutVars>
          <dgm:chPref val="3"/>
        </dgm:presLayoutVars>
      </dgm:prSet>
      <dgm:spPr/>
    </dgm:pt>
    <dgm:pt modelId="{71A05C1E-818D-F94E-8968-B11122C57FF1}" type="pres">
      <dgm:prSet presAssocID="{3EC76F4C-E5E6-DA4A-80FB-0D8D48271616}" presName="rootConnector3" presStyleLbl="asst1" presStyleIdx="1" presStyleCnt="7"/>
      <dgm:spPr/>
    </dgm:pt>
    <dgm:pt modelId="{5EEAF3D3-DE7E-CB49-BF73-B4588A7EACCC}" type="pres">
      <dgm:prSet presAssocID="{3EC76F4C-E5E6-DA4A-80FB-0D8D48271616}" presName="hierChild6" presStyleCnt="0"/>
      <dgm:spPr/>
    </dgm:pt>
    <dgm:pt modelId="{EBF433E5-C7F0-BD45-BD08-4E8FA681C74B}" type="pres">
      <dgm:prSet presAssocID="{3EC76F4C-E5E6-DA4A-80FB-0D8D48271616}" presName="hierChild7" presStyleCnt="0"/>
      <dgm:spPr/>
    </dgm:pt>
    <dgm:pt modelId="{20FEBB86-5773-8F4D-86A9-BB61AD45ADEC}" type="pres">
      <dgm:prSet presAssocID="{5D4D0EDF-4CC4-1F4B-B404-2826ABE8DAFE}" presName="Name111" presStyleLbl="parChTrans1D3" presStyleIdx="1" presStyleCnt="4"/>
      <dgm:spPr/>
    </dgm:pt>
    <dgm:pt modelId="{2F142CEE-5B5B-6B45-B188-19FDF1F74156}" type="pres">
      <dgm:prSet presAssocID="{5163B1CA-7694-E646-B48A-663954C674D0}" presName="hierRoot3" presStyleCnt="0">
        <dgm:presLayoutVars>
          <dgm:hierBranch val="init"/>
        </dgm:presLayoutVars>
      </dgm:prSet>
      <dgm:spPr/>
    </dgm:pt>
    <dgm:pt modelId="{E75A5B49-F327-1F49-BC08-688D5C581F87}" type="pres">
      <dgm:prSet presAssocID="{5163B1CA-7694-E646-B48A-663954C674D0}" presName="rootComposite3" presStyleCnt="0"/>
      <dgm:spPr/>
    </dgm:pt>
    <dgm:pt modelId="{977B7323-2532-1944-9A24-FA4253CA6EE2}" type="pres">
      <dgm:prSet presAssocID="{5163B1CA-7694-E646-B48A-663954C674D0}" presName="rootText3" presStyleLbl="asst1" presStyleIdx="2" presStyleCnt="7">
        <dgm:presLayoutVars>
          <dgm:chPref val="3"/>
        </dgm:presLayoutVars>
      </dgm:prSet>
      <dgm:spPr/>
    </dgm:pt>
    <dgm:pt modelId="{050F0585-BD91-5D49-AD92-DE308D194705}" type="pres">
      <dgm:prSet presAssocID="{5163B1CA-7694-E646-B48A-663954C674D0}" presName="rootConnector3" presStyleLbl="asst1" presStyleIdx="2" presStyleCnt="7"/>
      <dgm:spPr/>
    </dgm:pt>
    <dgm:pt modelId="{81B785AB-AB8C-E944-8949-632EF41DA11A}" type="pres">
      <dgm:prSet presAssocID="{5163B1CA-7694-E646-B48A-663954C674D0}" presName="hierChild6" presStyleCnt="0"/>
      <dgm:spPr/>
    </dgm:pt>
    <dgm:pt modelId="{E352F0BB-51F3-1346-AF1D-44F69BC573B3}" type="pres">
      <dgm:prSet presAssocID="{5163B1CA-7694-E646-B48A-663954C674D0}" presName="hierChild7" presStyleCnt="0"/>
      <dgm:spPr/>
    </dgm:pt>
    <dgm:pt modelId="{390B855E-E0A7-654A-A85E-898037CA880F}" type="pres">
      <dgm:prSet presAssocID="{E01B48FE-ADDF-0F4C-BA49-FB41D5E81820}" presName="Name111" presStyleLbl="parChTrans1D4" presStyleIdx="0" presStyleCnt="1"/>
      <dgm:spPr/>
    </dgm:pt>
    <dgm:pt modelId="{030A1EFF-DDF9-694E-80CA-1407B2D8E787}" type="pres">
      <dgm:prSet presAssocID="{ED4D4DE7-EF54-E942-A2C0-9F48047400A0}" presName="hierRoot3" presStyleCnt="0">
        <dgm:presLayoutVars>
          <dgm:hierBranch val="init"/>
        </dgm:presLayoutVars>
      </dgm:prSet>
      <dgm:spPr/>
    </dgm:pt>
    <dgm:pt modelId="{A32F9357-7F10-C345-84E3-1D682EF510D2}" type="pres">
      <dgm:prSet presAssocID="{ED4D4DE7-EF54-E942-A2C0-9F48047400A0}" presName="rootComposite3" presStyleCnt="0"/>
      <dgm:spPr/>
    </dgm:pt>
    <dgm:pt modelId="{2BAFCC04-1CB6-8D4D-8F14-D3DF61EC0E5A}" type="pres">
      <dgm:prSet presAssocID="{ED4D4DE7-EF54-E942-A2C0-9F48047400A0}" presName="rootText3" presStyleLbl="asst1" presStyleIdx="3" presStyleCnt="7">
        <dgm:presLayoutVars>
          <dgm:chPref val="3"/>
        </dgm:presLayoutVars>
      </dgm:prSet>
      <dgm:spPr>
        <a:xfrm>
          <a:off x="1930231" y="3307273"/>
          <a:ext cx="1552091" cy="776045"/>
        </a:xfrm>
        <a:prstGeom prst="rect">
          <a:avLst/>
        </a:prstGeom>
      </dgm:spPr>
    </dgm:pt>
    <dgm:pt modelId="{A10099E4-3393-2544-83E0-79DED0F69771}" type="pres">
      <dgm:prSet presAssocID="{ED4D4DE7-EF54-E942-A2C0-9F48047400A0}" presName="rootConnector3" presStyleLbl="asst1" presStyleIdx="3" presStyleCnt="7"/>
      <dgm:spPr/>
    </dgm:pt>
    <dgm:pt modelId="{F6E335F9-ECEE-7D4E-A390-8565D719904C}" type="pres">
      <dgm:prSet presAssocID="{ED4D4DE7-EF54-E942-A2C0-9F48047400A0}" presName="hierChild6" presStyleCnt="0"/>
      <dgm:spPr/>
    </dgm:pt>
    <dgm:pt modelId="{65D6EA07-6038-EE4F-BEA3-9180F2DBF3C1}" type="pres">
      <dgm:prSet presAssocID="{ED4D4DE7-EF54-E942-A2C0-9F48047400A0}" presName="hierChild7" presStyleCnt="0"/>
      <dgm:spPr/>
    </dgm:pt>
    <dgm:pt modelId="{B830CA84-FC5F-5E4F-83A2-6897BA594D92}" type="pres">
      <dgm:prSet presAssocID="{724793DB-2D77-F045-BA57-EB4ED77DBE25}" presName="Name111" presStyleLbl="parChTrans1D2" presStyleIdx="1" presStyleCnt="2"/>
      <dgm:spPr/>
    </dgm:pt>
    <dgm:pt modelId="{D4571BDC-B24B-FC43-8D05-C529CC623113}" type="pres">
      <dgm:prSet presAssocID="{1E887437-8D58-DA4C-A406-64C1B3836F06}" presName="hierRoot3" presStyleCnt="0">
        <dgm:presLayoutVars>
          <dgm:hierBranch val="init"/>
        </dgm:presLayoutVars>
      </dgm:prSet>
      <dgm:spPr/>
    </dgm:pt>
    <dgm:pt modelId="{DF3AF6DA-4941-1D46-88AC-11FA412A0AD6}" type="pres">
      <dgm:prSet presAssocID="{1E887437-8D58-DA4C-A406-64C1B3836F06}" presName="rootComposite3" presStyleCnt="0"/>
      <dgm:spPr/>
    </dgm:pt>
    <dgm:pt modelId="{663CC7FD-59C9-B142-8A26-124B5E0D0327}" type="pres">
      <dgm:prSet presAssocID="{1E887437-8D58-DA4C-A406-64C1B3836F06}" presName="rootText3" presStyleLbl="asst1" presStyleIdx="4" presStyleCnt="7">
        <dgm:presLayoutVars>
          <dgm:chPref val="3"/>
        </dgm:presLayoutVars>
      </dgm:prSet>
      <dgm:spPr/>
    </dgm:pt>
    <dgm:pt modelId="{C910E983-6389-9846-8D78-851C291ECAAA}" type="pres">
      <dgm:prSet presAssocID="{1E887437-8D58-DA4C-A406-64C1B3836F06}" presName="rootConnector3" presStyleLbl="asst1" presStyleIdx="4" presStyleCnt="7"/>
      <dgm:spPr/>
    </dgm:pt>
    <dgm:pt modelId="{F27DEB05-2B20-D24A-A1D4-CDB683AE2BD1}" type="pres">
      <dgm:prSet presAssocID="{1E887437-8D58-DA4C-A406-64C1B3836F06}" presName="hierChild6" presStyleCnt="0"/>
      <dgm:spPr/>
    </dgm:pt>
    <dgm:pt modelId="{B355C3EF-F361-0440-A6F1-9745BE958AD9}" type="pres">
      <dgm:prSet presAssocID="{1E887437-8D58-DA4C-A406-64C1B3836F06}" presName="hierChild7" presStyleCnt="0"/>
      <dgm:spPr/>
    </dgm:pt>
    <dgm:pt modelId="{D78F2B85-695F-994F-81D8-4DED241D3B09}" type="pres">
      <dgm:prSet presAssocID="{A13969E4-B822-474F-9050-6EF2E0CD47AE}" presName="Name111" presStyleLbl="parChTrans1D3" presStyleIdx="2" presStyleCnt="4"/>
      <dgm:spPr/>
    </dgm:pt>
    <dgm:pt modelId="{02AEC488-E375-DE45-9AD4-A1804BEEF249}" type="pres">
      <dgm:prSet presAssocID="{A036B3C0-4F70-F449-B189-015BBB3D7125}" presName="hierRoot3" presStyleCnt="0">
        <dgm:presLayoutVars>
          <dgm:hierBranch val="init"/>
        </dgm:presLayoutVars>
      </dgm:prSet>
      <dgm:spPr/>
    </dgm:pt>
    <dgm:pt modelId="{17D9E013-111A-FB45-934E-BE3800EF28DF}" type="pres">
      <dgm:prSet presAssocID="{A036B3C0-4F70-F449-B189-015BBB3D7125}" presName="rootComposite3" presStyleCnt="0"/>
      <dgm:spPr/>
    </dgm:pt>
    <dgm:pt modelId="{FDD761EB-C2D9-0940-8A56-8DEF2758C494}" type="pres">
      <dgm:prSet presAssocID="{A036B3C0-4F70-F449-B189-015BBB3D7125}" presName="rootText3" presStyleLbl="asst1" presStyleIdx="5" presStyleCnt="7">
        <dgm:presLayoutVars>
          <dgm:chPref val="3"/>
        </dgm:presLayoutVars>
      </dgm:prSet>
      <dgm:spPr/>
    </dgm:pt>
    <dgm:pt modelId="{65ED6ED2-F16D-024E-906F-D450320E9059}" type="pres">
      <dgm:prSet presAssocID="{A036B3C0-4F70-F449-B189-015BBB3D7125}" presName="rootConnector3" presStyleLbl="asst1" presStyleIdx="5" presStyleCnt="7"/>
      <dgm:spPr/>
    </dgm:pt>
    <dgm:pt modelId="{7C6914D8-04C7-AF4A-B24A-3DF93A575C0C}" type="pres">
      <dgm:prSet presAssocID="{A036B3C0-4F70-F449-B189-015BBB3D7125}" presName="hierChild6" presStyleCnt="0"/>
      <dgm:spPr/>
    </dgm:pt>
    <dgm:pt modelId="{F18B850D-3942-E74E-95D9-03AEF1E257AE}" type="pres">
      <dgm:prSet presAssocID="{A036B3C0-4F70-F449-B189-015BBB3D7125}" presName="hierChild7" presStyleCnt="0"/>
      <dgm:spPr/>
    </dgm:pt>
    <dgm:pt modelId="{5DBFAC5C-88A0-BF4A-855E-0991BE698DCD}" type="pres">
      <dgm:prSet presAssocID="{CEF655D6-7C1D-0447-B8CB-41437C0054F5}" presName="Name111" presStyleLbl="parChTrans1D3" presStyleIdx="3" presStyleCnt="4"/>
      <dgm:spPr/>
    </dgm:pt>
    <dgm:pt modelId="{21BC461D-5393-FA4B-ADC5-1B0E8F3B2EBC}" type="pres">
      <dgm:prSet presAssocID="{C3AF141E-7215-F243-9549-2880C5EDA216}" presName="hierRoot3" presStyleCnt="0">
        <dgm:presLayoutVars>
          <dgm:hierBranch val="init"/>
        </dgm:presLayoutVars>
      </dgm:prSet>
      <dgm:spPr/>
    </dgm:pt>
    <dgm:pt modelId="{4478A1DE-02E5-4A41-B6C1-4A4FFB3DFB50}" type="pres">
      <dgm:prSet presAssocID="{C3AF141E-7215-F243-9549-2880C5EDA216}" presName="rootComposite3" presStyleCnt="0"/>
      <dgm:spPr/>
    </dgm:pt>
    <dgm:pt modelId="{98B136FF-22B2-1649-869B-66C7ADB86E07}" type="pres">
      <dgm:prSet presAssocID="{C3AF141E-7215-F243-9549-2880C5EDA216}" presName="rootText3" presStyleLbl="asst1" presStyleIdx="6" presStyleCnt="7">
        <dgm:presLayoutVars>
          <dgm:chPref val="3"/>
        </dgm:presLayoutVars>
      </dgm:prSet>
      <dgm:spPr/>
    </dgm:pt>
    <dgm:pt modelId="{56383B3A-B391-A945-BD16-A5FEC05B7029}" type="pres">
      <dgm:prSet presAssocID="{C3AF141E-7215-F243-9549-2880C5EDA216}" presName="rootConnector3" presStyleLbl="asst1" presStyleIdx="6" presStyleCnt="7"/>
      <dgm:spPr/>
    </dgm:pt>
    <dgm:pt modelId="{E308BA4B-BCC8-4B40-8F91-8BB58D157BC5}" type="pres">
      <dgm:prSet presAssocID="{C3AF141E-7215-F243-9549-2880C5EDA216}" presName="hierChild6" presStyleCnt="0"/>
      <dgm:spPr/>
    </dgm:pt>
    <dgm:pt modelId="{5A094072-BCCA-1441-8912-BF04EA085E01}" type="pres">
      <dgm:prSet presAssocID="{C3AF141E-7215-F243-9549-2880C5EDA216}" presName="hierChild7" presStyleCnt="0"/>
      <dgm:spPr/>
    </dgm:pt>
  </dgm:ptLst>
  <dgm:cxnLst>
    <dgm:cxn modelId="{FF4E2B09-6D8E-194B-B813-919B2C322A6E}" srcId="{936170B0-7ACE-8E48-B8FD-E9AE5B6CCB00}" destId="{1E887437-8D58-DA4C-A406-64C1B3836F06}" srcOrd="1" destOrd="0" parTransId="{724793DB-2D77-F045-BA57-EB4ED77DBE25}" sibTransId="{53F0E374-A24B-3647-AF06-C93200555741}"/>
    <dgm:cxn modelId="{5CCC030A-63CB-7749-B863-4271AE2E96BB}" type="presOf" srcId="{936170B0-7ACE-8E48-B8FD-E9AE5B6CCB00}" destId="{2CED964D-B1B3-F546-8649-04A4D92546D6}" srcOrd="0" destOrd="0" presId="urn:microsoft.com/office/officeart/2005/8/layout/orgChart1"/>
    <dgm:cxn modelId="{F4841B0A-BF38-6D44-8002-B4713CA057BD}" type="presOf" srcId="{3EC76F4C-E5E6-DA4A-80FB-0D8D48271616}" destId="{85B94A73-5F0F-3842-81CB-656FB316ADED}" srcOrd="0" destOrd="0" presId="urn:microsoft.com/office/officeart/2005/8/layout/orgChart1"/>
    <dgm:cxn modelId="{19E35B15-408C-D040-9BDE-1A3249103B9B}" type="presOf" srcId="{C3AF141E-7215-F243-9549-2880C5EDA216}" destId="{56383B3A-B391-A945-BD16-A5FEC05B7029}" srcOrd="1" destOrd="0" presId="urn:microsoft.com/office/officeart/2005/8/layout/orgChart1"/>
    <dgm:cxn modelId="{6E8C5220-C883-DC46-9756-B79901CF4ED5}" type="presOf" srcId="{172FCD20-0153-A34B-A926-7F63573B8EF9}" destId="{8B8FA4BA-B609-AD47-9A7D-2968DBAE755A}" srcOrd="1" destOrd="0" presId="urn:microsoft.com/office/officeart/2005/8/layout/orgChart1"/>
    <dgm:cxn modelId="{E82F2F26-2075-B148-95C1-930F1CED1B1A}" type="presOf" srcId="{A036B3C0-4F70-F449-B189-015BBB3D7125}" destId="{65ED6ED2-F16D-024E-906F-D450320E9059}" srcOrd="1" destOrd="0" presId="urn:microsoft.com/office/officeart/2005/8/layout/orgChart1"/>
    <dgm:cxn modelId="{B91AED34-A3A1-5844-92C5-56C11D0D2978}" type="presOf" srcId="{CEF655D6-7C1D-0447-B8CB-41437C0054F5}" destId="{5DBFAC5C-88A0-BF4A-855E-0991BE698DCD}" srcOrd="0" destOrd="0" presId="urn:microsoft.com/office/officeart/2005/8/layout/orgChart1"/>
    <dgm:cxn modelId="{1C09C037-9BA7-0241-84FB-6CF0235EAB64}" type="presOf" srcId="{1E887437-8D58-DA4C-A406-64C1B3836F06}" destId="{663CC7FD-59C9-B142-8A26-124B5E0D0327}" srcOrd="0" destOrd="0" presId="urn:microsoft.com/office/officeart/2005/8/layout/orgChart1"/>
    <dgm:cxn modelId="{27535A39-B0DC-D64A-BC1C-A1B42A69DC71}" type="presOf" srcId="{ED099375-F2D0-A148-B2A9-AEB520EA58FF}" destId="{67C0DB0F-9603-2048-A70A-090A0E06F7F0}" srcOrd="0" destOrd="0" presId="urn:microsoft.com/office/officeart/2005/8/layout/orgChart1"/>
    <dgm:cxn modelId="{6949223C-EDC5-624A-969F-E6DEBA6D90FB}" type="presOf" srcId="{5163B1CA-7694-E646-B48A-663954C674D0}" destId="{977B7323-2532-1944-9A24-FA4253CA6EE2}" srcOrd="0" destOrd="0" presId="urn:microsoft.com/office/officeart/2005/8/layout/orgChart1"/>
    <dgm:cxn modelId="{84E51A49-D868-F64D-A198-3C081BED2D76}" type="presOf" srcId="{936170B0-7ACE-8E48-B8FD-E9AE5B6CCB00}" destId="{D096C302-742F-5142-A263-491695819073}" srcOrd="1" destOrd="0" presId="urn:microsoft.com/office/officeart/2005/8/layout/orgChart1"/>
    <dgm:cxn modelId="{32A3D563-20BE-694F-B1A3-D4A79D00D803}" srcId="{172FCD20-0153-A34B-A926-7F63573B8EF9}" destId="{3EC76F4C-E5E6-DA4A-80FB-0D8D48271616}" srcOrd="0" destOrd="0" parTransId="{0BAD08F6-C4F5-BB45-8E2F-466B53496DEC}" sibTransId="{D1A7148F-2B8E-664E-B8C7-C36BB3EC2F0E}"/>
    <dgm:cxn modelId="{557D2570-76C3-8D4B-A08D-361AF1C9B5F3}" type="presOf" srcId="{724793DB-2D77-F045-BA57-EB4ED77DBE25}" destId="{B830CA84-FC5F-5E4F-83A2-6897BA594D92}" srcOrd="0" destOrd="0" presId="urn:microsoft.com/office/officeart/2005/8/layout/orgChart1"/>
    <dgm:cxn modelId="{91F6747A-6BEA-174A-A465-E41565E0F951}" type="presOf" srcId="{3EC76F4C-E5E6-DA4A-80FB-0D8D48271616}" destId="{71A05C1E-818D-F94E-8968-B11122C57FF1}" srcOrd="1" destOrd="0" presId="urn:microsoft.com/office/officeart/2005/8/layout/orgChart1"/>
    <dgm:cxn modelId="{8113FB80-9673-B449-88E4-944911D0801A}" type="presOf" srcId="{ED4D4DE7-EF54-E942-A2C0-9F48047400A0}" destId="{2BAFCC04-1CB6-8D4D-8F14-D3DF61EC0E5A}" srcOrd="0" destOrd="0" presId="urn:microsoft.com/office/officeart/2005/8/layout/orgChart1"/>
    <dgm:cxn modelId="{9896568D-92C2-1547-9838-F64E4894B378}" type="presOf" srcId="{C3AF141E-7215-F243-9549-2880C5EDA216}" destId="{98B136FF-22B2-1649-869B-66C7ADB86E07}" srcOrd="0" destOrd="0" presId="urn:microsoft.com/office/officeart/2005/8/layout/orgChart1"/>
    <dgm:cxn modelId="{5305AA90-3D98-8940-9415-52C1C54B31D9}" type="presOf" srcId="{A036B3C0-4F70-F449-B189-015BBB3D7125}" destId="{FDD761EB-C2D9-0940-8A56-8DEF2758C494}" srcOrd="0" destOrd="0" presId="urn:microsoft.com/office/officeart/2005/8/layout/orgChart1"/>
    <dgm:cxn modelId="{5A325791-1A26-AF49-9E78-6759EA2F7344}" srcId="{936170B0-7ACE-8E48-B8FD-E9AE5B6CCB00}" destId="{172FCD20-0153-A34B-A926-7F63573B8EF9}" srcOrd="0" destOrd="0" parTransId="{ED099375-F2D0-A148-B2A9-AEB520EA58FF}" sibTransId="{4EFBB259-5D2B-5E45-84DA-85DDCE6D2C30}"/>
    <dgm:cxn modelId="{C183E19E-18A8-074D-AE0F-98875C36E41A}" type="presOf" srcId="{1E887437-8D58-DA4C-A406-64C1B3836F06}" destId="{C910E983-6389-9846-8D78-851C291ECAAA}" srcOrd="1" destOrd="0" presId="urn:microsoft.com/office/officeart/2005/8/layout/orgChart1"/>
    <dgm:cxn modelId="{D1A9E3A4-9F50-4C44-85C1-BF97E47D0EF7}" type="presOf" srcId="{172FCD20-0153-A34B-A926-7F63573B8EF9}" destId="{D208F31D-877A-C247-A56B-C6294BD53415}" srcOrd="0" destOrd="0" presId="urn:microsoft.com/office/officeart/2005/8/layout/orgChart1"/>
    <dgm:cxn modelId="{2673E7AA-B3D0-4C45-8703-AF0DAC438438}" type="presOf" srcId="{E01B48FE-ADDF-0F4C-BA49-FB41D5E81820}" destId="{390B855E-E0A7-654A-A85E-898037CA880F}" srcOrd="0" destOrd="0" presId="urn:microsoft.com/office/officeart/2005/8/layout/orgChart1"/>
    <dgm:cxn modelId="{8704EACD-1665-4C41-98AA-E0236366230B}" srcId="{CA81DDBC-101B-EE40-8ED5-8F836E5B0BF8}" destId="{936170B0-7ACE-8E48-B8FD-E9AE5B6CCB00}" srcOrd="0" destOrd="0" parTransId="{6030EA00-F34A-8D43-8CCA-AF8805B2CD78}" sibTransId="{CC627460-6B6A-DC46-AC5A-387A0257B22D}"/>
    <dgm:cxn modelId="{990A48CE-3649-6244-87F0-E46321A9DDCD}" type="presOf" srcId="{CA81DDBC-101B-EE40-8ED5-8F836E5B0BF8}" destId="{FBA55822-84BF-2442-A235-79CD3FF72DC9}" srcOrd="0" destOrd="0" presId="urn:microsoft.com/office/officeart/2005/8/layout/orgChart1"/>
    <dgm:cxn modelId="{3DEDE4D0-09AA-B549-BF51-F76513B6DA57}" type="presOf" srcId="{5163B1CA-7694-E646-B48A-663954C674D0}" destId="{050F0585-BD91-5D49-AD92-DE308D194705}" srcOrd="1" destOrd="0" presId="urn:microsoft.com/office/officeart/2005/8/layout/orgChart1"/>
    <dgm:cxn modelId="{799C1DD3-7D2F-A440-BD54-834C829376B9}" type="presOf" srcId="{A13969E4-B822-474F-9050-6EF2E0CD47AE}" destId="{D78F2B85-695F-994F-81D8-4DED241D3B09}" srcOrd="0" destOrd="0" presId="urn:microsoft.com/office/officeart/2005/8/layout/orgChart1"/>
    <dgm:cxn modelId="{5A34F6D3-867C-3640-A216-C81945FDCD55}" srcId="{5163B1CA-7694-E646-B48A-663954C674D0}" destId="{ED4D4DE7-EF54-E942-A2C0-9F48047400A0}" srcOrd="0" destOrd="0" parTransId="{E01B48FE-ADDF-0F4C-BA49-FB41D5E81820}" sibTransId="{FBF9DC2A-B0AA-9349-9AFF-74156DA5AB8B}"/>
    <dgm:cxn modelId="{B9BE7AD7-BCE7-5846-A89E-12E8C709766D}" type="presOf" srcId="{5D4D0EDF-4CC4-1F4B-B404-2826ABE8DAFE}" destId="{20FEBB86-5773-8F4D-86A9-BB61AD45ADEC}" srcOrd="0" destOrd="0" presId="urn:microsoft.com/office/officeart/2005/8/layout/orgChart1"/>
    <dgm:cxn modelId="{78870CE6-F023-FB4E-A9FF-67F13E309BD9}" srcId="{1E887437-8D58-DA4C-A406-64C1B3836F06}" destId="{A036B3C0-4F70-F449-B189-015BBB3D7125}" srcOrd="0" destOrd="0" parTransId="{A13969E4-B822-474F-9050-6EF2E0CD47AE}" sibTransId="{84880669-B172-C040-B390-67E254817790}"/>
    <dgm:cxn modelId="{B368B1E8-202B-9E43-A571-A1AB98C63A8B}" type="presOf" srcId="{ED4D4DE7-EF54-E942-A2C0-9F48047400A0}" destId="{A10099E4-3393-2544-83E0-79DED0F69771}" srcOrd="1" destOrd="0" presId="urn:microsoft.com/office/officeart/2005/8/layout/orgChart1"/>
    <dgm:cxn modelId="{C1003DEC-9E17-FB47-A367-274DE3528E42}" type="presOf" srcId="{0BAD08F6-C4F5-BB45-8E2F-466B53496DEC}" destId="{C75A775C-FB68-E548-8367-36AD81304DB9}" srcOrd="0" destOrd="0" presId="urn:microsoft.com/office/officeart/2005/8/layout/orgChart1"/>
    <dgm:cxn modelId="{CA878EED-6164-0E49-BA09-2CE498C87A7A}" srcId="{1E887437-8D58-DA4C-A406-64C1B3836F06}" destId="{C3AF141E-7215-F243-9549-2880C5EDA216}" srcOrd="1" destOrd="0" parTransId="{CEF655D6-7C1D-0447-B8CB-41437C0054F5}" sibTransId="{A0C630DB-7F61-CD4A-AC04-D2CC15EEA506}"/>
    <dgm:cxn modelId="{952CEDF5-21AB-4249-A612-6A5EBF3255B0}" srcId="{172FCD20-0153-A34B-A926-7F63573B8EF9}" destId="{5163B1CA-7694-E646-B48A-663954C674D0}" srcOrd="1" destOrd="0" parTransId="{5D4D0EDF-4CC4-1F4B-B404-2826ABE8DAFE}" sibTransId="{F25C62AA-7BE2-1F46-B185-546F075C0D21}"/>
    <dgm:cxn modelId="{9778A842-2940-6E41-86C8-F98C2CCEF84D}" type="presParOf" srcId="{FBA55822-84BF-2442-A235-79CD3FF72DC9}" destId="{0D220575-32E1-974D-80F7-AB81B5B09124}" srcOrd="0" destOrd="0" presId="urn:microsoft.com/office/officeart/2005/8/layout/orgChart1"/>
    <dgm:cxn modelId="{F26AD933-443B-4347-9557-D59C699381A3}" type="presParOf" srcId="{0D220575-32E1-974D-80F7-AB81B5B09124}" destId="{D4A2BB83-B86D-5149-89A6-DA7488DED47C}" srcOrd="0" destOrd="0" presId="urn:microsoft.com/office/officeart/2005/8/layout/orgChart1"/>
    <dgm:cxn modelId="{B58F88AA-E344-9344-AED3-0F1394846BD8}" type="presParOf" srcId="{D4A2BB83-B86D-5149-89A6-DA7488DED47C}" destId="{2CED964D-B1B3-F546-8649-04A4D92546D6}" srcOrd="0" destOrd="0" presId="urn:microsoft.com/office/officeart/2005/8/layout/orgChart1"/>
    <dgm:cxn modelId="{176140C8-CBB2-DE4D-9847-142D6AC902D0}" type="presParOf" srcId="{D4A2BB83-B86D-5149-89A6-DA7488DED47C}" destId="{D096C302-742F-5142-A263-491695819073}" srcOrd="1" destOrd="0" presId="urn:microsoft.com/office/officeart/2005/8/layout/orgChart1"/>
    <dgm:cxn modelId="{01529B5B-C20A-574E-A9E7-72149AEC895D}" type="presParOf" srcId="{0D220575-32E1-974D-80F7-AB81B5B09124}" destId="{4A4D22B5-1137-D646-B176-866D46F99111}" srcOrd="1" destOrd="0" presId="urn:microsoft.com/office/officeart/2005/8/layout/orgChart1"/>
    <dgm:cxn modelId="{31E16B82-8720-7D45-B27C-5A3E561C6B60}" type="presParOf" srcId="{0D220575-32E1-974D-80F7-AB81B5B09124}" destId="{BDD45D38-FEFD-CB41-9921-6EE0D6157C94}" srcOrd="2" destOrd="0" presId="urn:microsoft.com/office/officeart/2005/8/layout/orgChart1"/>
    <dgm:cxn modelId="{8663FA84-FCD8-6140-9447-2553996B980C}" type="presParOf" srcId="{BDD45D38-FEFD-CB41-9921-6EE0D6157C94}" destId="{67C0DB0F-9603-2048-A70A-090A0E06F7F0}" srcOrd="0" destOrd="0" presId="urn:microsoft.com/office/officeart/2005/8/layout/orgChart1"/>
    <dgm:cxn modelId="{C5688D1A-F50D-704E-BE85-30AF1AE35488}" type="presParOf" srcId="{BDD45D38-FEFD-CB41-9921-6EE0D6157C94}" destId="{3538B0B0-5CB4-EF43-9BE1-B14D20C8AF4E}" srcOrd="1" destOrd="0" presId="urn:microsoft.com/office/officeart/2005/8/layout/orgChart1"/>
    <dgm:cxn modelId="{8020D7CA-90B5-B14D-85B3-C1F0CE61280F}" type="presParOf" srcId="{3538B0B0-5CB4-EF43-9BE1-B14D20C8AF4E}" destId="{EADE3638-70C9-CE42-8E69-1C5400E85F9E}" srcOrd="0" destOrd="0" presId="urn:microsoft.com/office/officeart/2005/8/layout/orgChart1"/>
    <dgm:cxn modelId="{7440A8A7-64D9-5441-8B46-56E69CB04985}" type="presParOf" srcId="{EADE3638-70C9-CE42-8E69-1C5400E85F9E}" destId="{D208F31D-877A-C247-A56B-C6294BD53415}" srcOrd="0" destOrd="0" presId="urn:microsoft.com/office/officeart/2005/8/layout/orgChart1"/>
    <dgm:cxn modelId="{42127CDE-4A93-9A44-8009-84FD5F3EB01C}" type="presParOf" srcId="{EADE3638-70C9-CE42-8E69-1C5400E85F9E}" destId="{8B8FA4BA-B609-AD47-9A7D-2968DBAE755A}" srcOrd="1" destOrd="0" presId="urn:microsoft.com/office/officeart/2005/8/layout/orgChart1"/>
    <dgm:cxn modelId="{366DA56F-141C-244E-AFC0-4A1960C6C01A}" type="presParOf" srcId="{3538B0B0-5CB4-EF43-9BE1-B14D20C8AF4E}" destId="{01E6300D-C7BB-954A-BDE6-0C910C39F298}" srcOrd="1" destOrd="0" presId="urn:microsoft.com/office/officeart/2005/8/layout/orgChart1"/>
    <dgm:cxn modelId="{53C9F83E-BE66-5449-9ADD-CFCDA2E9ED2B}" type="presParOf" srcId="{3538B0B0-5CB4-EF43-9BE1-B14D20C8AF4E}" destId="{5C216B2A-7027-3740-A590-A05DD0DB7B4D}" srcOrd="2" destOrd="0" presId="urn:microsoft.com/office/officeart/2005/8/layout/orgChart1"/>
    <dgm:cxn modelId="{3F64937D-2705-FE45-BB2C-B5002F572F53}" type="presParOf" srcId="{5C216B2A-7027-3740-A590-A05DD0DB7B4D}" destId="{C75A775C-FB68-E548-8367-36AD81304DB9}" srcOrd="0" destOrd="0" presId="urn:microsoft.com/office/officeart/2005/8/layout/orgChart1"/>
    <dgm:cxn modelId="{06E56864-EDBE-624D-AB2E-89CACD6465BC}" type="presParOf" srcId="{5C216B2A-7027-3740-A590-A05DD0DB7B4D}" destId="{22B315D4-D5D4-1A4C-BFF1-9D39183948E0}" srcOrd="1" destOrd="0" presId="urn:microsoft.com/office/officeart/2005/8/layout/orgChart1"/>
    <dgm:cxn modelId="{F57788E6-553F-6744-9AB2-C0CC4FB5EFEA}" type="presParOf" srcId="{22B315D4-D5D4-1A4C-BFF1-9D39183948E0}" destId="{FD7ACED4-DEBE-414E-891D-F84EF648D6DD}" srcOrd="0" destOrd="0" presId="urn:microsoft.com/office/officeart/2005/8/layout/orgChart1"/>
    <dgm:cxn modelId="{002E8ABC-346A-E14B-9C9E-93560F769108}" type="presParOf" srcId="{FD7ACED4-DEBE-414E-891D-F84EF648D6DD}" destId="{85B94A73-5F0F-3842-81CB-656FB316ADED}" srcOrd="0" destOrd="0" presId="urn:microsoft.com/office/officeart/2005/8/layout/orgChart1"/>
    <dgm:cxn modelId="{95F50A41-2795-DB43-B079-D523DEB7EEFA}" type="presParOf" srcId="{FD7ACED4-DEBE-414E-891D-F84EF648D6DD}" destId="{71A05C1E-818D-F94E-8968-B11122C57FF1}" srcOrd="1" destOrd="0" presId="urn:microsoft.com/office/officeart/2005/8/layout/orgChart1"/>
    <dgm:cxn modelId="{3FFE5262-EDC4-314F-AB2C-AB867B5037F1}" type="presParOf" srcId="{22B315D4-D5D4-1A4C-BFF1-9D39183948E0}" destId="{5EEAF3D3-DE7E-CB49-BF73-B4588A7EACCC}" srcOrd="1" destOrd="0" presId="urn:microsoft.com/office/officeart/2005/8/layout/orgChart1"/>
    <dgm:cxn modelId="{66AF8E93-1838-8D4B-8E7E-859F1940A899}" type="presParOf" srcId="{22B315D4-D5D4-1A4C-BFF1-9D39183948E0}" destId="{EBF433E5-C7F0-BD45-BD08-4E8FA681C74B}" srcOrd="2" destOrd="0" presId="urn:microsoft.com/office/officeart/2005/8/layout/orgChart1"/>
    <dgm:cxn modelId="{5B9BA219-83E6-BF48-9FF4-C9D951C94FA6}" type="presParOf" srcId="{5C216B2A-7027-3740-A590-A05DD0DB7B4D}" destId="{20FEBB86-5773-8F4D-86A9-BB61AD45ADEC}" srcOrd="2" destOrd="0" presId="urn:microsoft.com/office/officeart/2005/8/layout/orgChart1"/>
    <dgm:cxn modelId="{D468257E-F9DB-1140-8378-D31BB7623775}" type="presParOf" srcId="{5C216B2A-7027-3740-A590-A05DD0DB7B4D}" destId="{2F142CEE-5B5B-6B45-B188-19FDF1F74156}" srcOrd="3" destOrd="0" presId="urn:microsoft.com/office/officeart/2005/8/layout/orgChart1"/>
    <dgm:cxn modelId="{92AE6705-D912-7844-8682-CE1E9DDE8F00}" type="presParOf" srcId="{2F142CEE-5B5B-6B45-B188-19FDF1F74156}" destId="{E75A5B49-F327-1F49-BC08-688D5C581F87}" srcOrd="0" destOrd="0" presId="urn:microsoft.com/office/officeart/2005/8/layout/orgChart1"/>
    <dgm:cxn modelId="{03607DC2-537B-D842-82D2-3921D267DC82}" type="presParOf" srcId="{E75A5B49-F327-1F49-BC08-688D5C581F87}" destId="{977B7323-2532-1944-9A24-FA4253CA6EE2}" srcOrd="0" destOrd="0" presId="urn:microsoft.com/office/officeart/2005/8/layout/orgChart1"/>
    <dgm:cxn modelId="{570E140A-2B8F-2D4E-B221-0C45F8421380}" type="presParOf" srcId="{E75A5B49-F327-1F49-BC08-688D5C581F87}" destId="{050F0585-BD91-5D49-AD92-DE308D194705}" srcOrd="1" destOrd="0" presId="urn:microsoft.com/office/officeart/2005/8/layout/orgChart1"/>
    <dgm:cxn modelId="{0C69C72C-62D4-CC48-89D9-FBFFFD2B0251}" type="presParOf" srcId="{2F142CEE-5B5B-6B45-B188-19FDF1F74156}" destId="{81B785AB-AB8C-E944-8949-632EF41DA11A}" srcOrd="1" destOrd="0" presId="urn:microsoft.com/office/officeart/2005/8/layout/orgChart1"/>
    <dgm:cxn modelId="{01E1EF15-C6B3-D94C-85F5-C33E182D818D}" type="presParOf" srcId="{2F142CEE-5B5B-6B45-B188-19FDF1F74156}" destId="{E352F0BB-51F3-1346-AF1D-44F69BC573B3}" srcOrd="2" destOrd="0" presId="urn:microsoft.com/office/officeart/2005/8/layout/orgChart1"/>
    <dgm:cxn modelId="{FC852E4C-8BD4-044C-932D-D6240220CC26}" type="presParOf" srcId="{E352F0BB-51F3-1346-AF1D-44F69BC573B3}" destId="{390B855E-E0A7-654A-A85E-898037CA880F}" srcOrd="0" destOrd="0" presId="urn:microsoft.com/office/officeart/2005/8/layout/orgChart1"/>
    <dgm:cxn modelId="{386FC633-C0CB-C548-8C9B-C358FC198BC3}" type="presParOf" srcId="{E352F0BB-51F3-1346-AF1D-44F69BC573B3}" destId="{030A1EFF-DDF9-694E-80CA-1407B2D8E787}" srcOrd="1" destOrd="0" presId="urn:microsoft.com/office/officeart/2005/8/layout/orgChart1"/>
    <dgm:cxn modelId="{D4173F74-5A0D-6547-82D3-7F8274BA6B43}" type="presParOf" srcId="{030A1EFF-DDF9-694E-80CA-1407B2D8E787}" destId="{A32F9357-7F10-C345-84E3-1D682EF510D2}" srcOrd="0" destOrd="0" presId="urn:microsoft.com/office/officeart/2005/8/layout/orgChart1"/>
    <dgm:cxn modelId="{8FE3A5AA-1054-DD43-92CE-D48E0CE14190}" type="presParOf" srcId="{A32F9357-7F10-C345-84E3-1D682EF510D2}" destId="{2BAFCC04-1CB6-8D4D-8F14-D3DF61EC0E5A}" srcOrd="0" destOrd="0" presId="urn:microsoft.com/office/officeart/2005/8/layout/orgChart1"/>
    <dgm:cxn modelId="{20A5DD40-C73A-544A-9697-92B2DFD41187}" type="presParOf" srcId="{A32F9357-7F10-C345-84E3-1D682EF510D2}" destId="{A10099E4-3393-2544-83E0-79DED0F69771}" srcOrd="1" destOrd="0" presId="urn:microsoft.com/office/officeart/2005/8/layout/orgChart1"/>
    <dgm:cxn modelId="{7E04CC9D-DC48-164A-855A-920F3B1E4175}" type="presParOf" srcId="{030A1EFF-DDF9-694E-80CA-1407B2D8E787}" destId="{F6E335F9-ECEE-7D4E-A390-8565D719904C}" srcOrd="1" destOrd="0" presId="urn:microsoft.com/office/officeart/2005/8/layout/orgChart1"/>
    <dgm:cxn modelId="{9AA4507A-FCB0-984F-964A-97D6BD31E982}" type="presParOf" srcId="{030A1EFF-DDF9-694E-80CA-1407B2D8E787}" destId="{65D6EA07-6038-EE4F-BEA3-9180F2DBF3C1}" srcOrd="2" destOrd="0" presId="urn:microsoft.com/office/officeart/2005/8/layout/orgChart1"/>
    <dgm:cxn modelId="{BC418CF3-BACF-D847-8968-473E1FD04564}" type="presParOf" srcId="{BDD45D38-FEFD-CB41-9921-6EE0D6157C94}" destId="{B830CA84-FC5F-5E4F-83A2-6897BA594D92}" srcOrd="2" destOrd="0" presId="urn:microsoft.com/office/officeart/2005/8/layout/orgChart1"/>
    <dgm:cxn modelId="{D5CEF7F5-1DF4-B141-A628-BBD0ED6BE039}" type="presParOf" srcId="{BDD45D38-FEFD-CB41-9921-6EE0D6157C94}" destId="{D4571BDC-B24B-FC43-8D05-C529CC623113}" srcOrd="3" destOrd="0" presId="urn:microsoft.com/office/officeart/2005/8/layout/orgChart1"/>
    <dgm:cxn modelId="{E25BA01A-0B29-6340-94B9-211D6599F126}" type="presParOf" srcId="{D4571BDC-B24B-FC43-8D05-C529CC623113}" destId="{DF3AF6DA-4941-1D46-88AC-11FA412A0AD6}" srcOrd="0" destOrd="0" presId="urn:microsoft.com/office/officeart/2005/8/layout/orgChart1"/>
    <dgm:cxn modelId="{51B9F943-02CD-374B-A4CF-7C9C42C92FFC}" type="presParOf" srcId="{DF3AF6DA-4941-1D46-88AC-11FA412A0AD6}" destId="{663CC7FD-59C9-B142-8A26-124B5E0D0327}" srcOrd="0" destOrd="0" presId="urn:microsoft.com/office/officeart/2005/8/layout/orgChart1"/>
    <dgm:cxn modelId="{EDB075D9-7A19-1F45-B026-D0D278002A59}" type="presParOf" srcId="{DF3AF6DA-4941-1D46-88AC-11FA412A0AD6}" destId="{C910E983-6389-9846-8D78-851C291ECAAA}" srcOrd="1" destOrd="0" presId="urn:microsoft.com/office/officeart/2005/8/layout/orgChart1"/>
    <dgm:cxn modelId="{6E5A4E87-155D-4C4D-BB54-DCB8A86A37FB}" type="presParOf" srcId="{D4571BDC-B24B-FC43-8D05-C529CC623113}" destId="{F27DEB05-2B20-D24A-A1D4-CDB683AE2BD1}" srcOrd="1" destOrd="0" presId="urn:microsoft.com/office/officeart/2005/8/layout/orgChart1"/>
    <dgm:cxn modelId="{A75C4535-0E47-3049-8F6C-FBF44CD2A854}" type="presParOf" srcId="{D4571BDC-B24B-FC43-8D05-C529CC623113}" destId="{B355C3EF-F361-0440-A6F1-9745BE958AD9}" srcOrd="2" destOrd="0" presId="urn:microsoft.com/office/officeart/2005/8/layout/orgChart1"/>
    <dgm:cxn modelId="{10BD926F-D015-1A4A-B24B-4BB871DA372A}" type="presParOf" srcId="{B355C3EF-F361-0440-A6F1-9745BE958AD9}" destId="{D78F2B85-695F-994F-81D8-4DED241D3B09}" srcOrd="0" destOrd="0" presId="urn:microsoft.com/office/officeart/2005/8/layout/orgChart1"/>
    <dgm:cxn modelId="{E6B87B49-D24F-C345-8D78-244B490F9AE8}" type="presParOf" srcId="{B355C3EF-F361-0440-A6F1-9745BE958AD9}" destId="{02AEC488-E375-DE45-9AD4-A1804BEEF249}" srcOrd="1" destOrd="0" presId="urn:microsoft.com/office/officeart/2005/8/layout/orgChart1"/>
    <dgm:cxn modelId="{7568A312-3FC3-024A-BEED-6650B83C38C7}" type="presParOf" srcId="{02AEC488-E375-DE45-9AD4-A1804BEEF249}" destId="{17D9E013-111A-FB45-934E-BE3800EF28DF}" srcOrd="0" destOrd="0" presId="urn:microsoft.com/office/officeart/2005/8/layout/orgChart1"/>
    <dgm:cxn modelId="{955A5A4F-A16F-7440-8937-480486256949}" type="presParOf" srcId="{17D9E013-111A-FB45-934E-BE3800EF28DF}" destId="{FDD761EB-C2D9-0940-8A56-8DEF2758C494}" srcOrd="0" destOrd="0" presId="urn:microsoft.com/office/officeart/2005/8/layout/orgChart1"/>
    <dgm:cxn modelId="{C7DF635D-84CA-294F-9B97-545CD042B456}" type="presParOf" srcId="{17D9E013-111A-FB45-934E-BE3800EF28DF}" destId="{65ED6ED2-F16D-024E-906F-D450320E9059}" srcOrd="1" destOrd="0" presId="urn:microsoft.com/office/officeart/2005/8/layout/orgChart1"/>
    <dgm:cxn modelId="{BA3DCAFC-5072-2745-82BA-43905AF63704}" type="presParOf" srcId="{02AEC488-E375-DE45-9AD4-A1804BEEF249}" destId="{7C6914D8-04C7-AF4A-B24A-3DF93A575C0C}" srcOrd="1" destOrd="0" presId="urn:microsoft.com/office/officeart/2005/8/layout/orgChart1"/>
    <dgm:cxn modelId="{870F217E-0FB7-6E45-8C97-376835186CFB}" type="presParOf" srcId="{02AEC488-E375-DE45-9AD4-A1804BEEF249}" destId="{F18B850D-3942-E74E-95D9-03AEF1E257AE}" srcOrd="2" destOrd="0" presId="urn:microsoft.com/office/officeart/2005/8/layout/orgChart1"/>
    <dgm:cxn modelId="{06BD563A-0B87-C941-9DBC-1FF9EBF5E4C2}" type="presParOf" srcId="{B355C3EF-F361-0440-A6F1-9745BE958AD9}" destId="{5DBFAC5C-88A0-BF4A-855E-0991BE698DCD}" srcOrd="2" destOrd="0" presId="urn:microsoft.com/office/officeart/2005/8/layout/orgChart1"/>
    <dgm:cxn modelId="{EEE53449-99A7-6A43-B7E4-7F608D912746}" type="presParOf" srcId="{B355C3EF-F361-0440-A6F1-9745BE958AD9}" destId="{21BC461D-5393-FA4B-ADC5-1B0E8F3B2EBC}" srcOrd="3" destOrd="0" presId="urn:microsoft.com/office/officeart/2005/8/layout/orgChart1"/>
    <dgm:cxn modelId="{57702224-BF81-BF42-BA70-1A6D08C7C172}" type="presParOf" srcId="{21BC461D-5393-FA4B-ADC5-1B0E8F3B2EBC}" destId="{4478A1DE-02E5-4A41-B6C1-4A4FFB3DFB50}" srcOrd="0" destOrd="0" presId="urn:microsoft.com/office/officeart/2005/8/layout/orgChart1"/>
    <dgm:cxn modelId="{CCD372FC-36D4-9E43-854E-04229DCA7C81}" type="presParOf" srcId="{4478A1DE-02E5-4A41-B6C1-4A4FFB3DFB50}" destId="{98B136FF-22B2-1649-869B-66C7ADB86E07}" srcOrd="0" destOrd="0" presId="urn:microsoft.com/office/officeart/2005/8/layout/orgChart1"/>
    <dgm:cxn modelId="{91FF95D2-9F3E-7444-9EE0-53243702C18A}" type="presParOf" srcId="{4478A1DE-02E5-4A41-B6C1-4A4FFB3DFB50}" destId="{56383B3A-B391-A945-BD16-A5FEC05B7029}" srcOrd="1" destOrd="0" presId="urn:microsoft.com/office/officeart/2005/8/layout/orgChart1"/>
    <dgm:cxn modelId="{0F20DCBC-58EE-1349-A029-2C8607B6204F}" type="presParOf" srcId="{21BC461D-5393-FA4B-ADC5-1B0E8F3B2EBC}" destId="{E308BA4B-BCC8-4B40-8F91-8BB58D157BC5}" srcOrd="1" destOrd="0" presId="urn:microsoft.com/office/officeart/2005/8/layout/orgChart1"/>
    <dgm:cxn modelId="{F15377D4-EEE5-8043-9071-2F6D7537AB35}" type="presParOf" srcId="{21BC461D-5393-FA4B-ADC5-1B0E8F3B2EBC}" destId="{5A094072-BCCA-1441-8912-BF04EA085E01}" srcOrd="2" destOrd="0" presId="urn:microsoft.com/office/officeart/2005/8/layout/orgChart1"/>
  </dgm:cxnLst>
  <dgm:bg/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E5F53-C764-4EE2-8F7B-8CFD55331D59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C1A3EC48-4F27-4364-969A-AAC38EF7D04E}">
      <dgm:prSet phldrT="[Text]"/>
      <dgm:spPr/>
      <dgm:t>
        <a:bodyPr/>
        <a:lstStyle/>
        <a:p>
          <a:r>
            <a:rPr lang="es-ES" dirty="0">
              <a:solidFill>
                <a:schemeClr val="bg2">
                  <a:lumMod val="20000"/>
                  <a:lumOff val="80000"/>
                </a:schemeClr>
              </a:solidFill>
            </a:rPr>
            <a:t>Iniciación</a:t>
          </a:r>
        </a:p>
      </dgm:t>
    </dgm:pt>
    <dgm:pt modelId="{48A74332-93CE-42A6-9DE1-F299580E5953}" type="parTrans" cxnId="{C9D8D447-DBCC-486F-9BC0-46DB3998F96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02C1497-01C5-4F21-8D80-5497D95818D1}" type="sibTrans" cxnId="{C9D8D447-DBCC-486F-9BC0-46DB3998F96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571CED9-496C-4C2B-A881-C99D7D8D37E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Terminación</a:t>
          </a:r>
        </a:p>
      </dgm:t>
    </dgm:pt>
    <dgm:pt modelId="{96568876-C06E-4E8A-9051-4686CEB04F16}" type="parTrans" cxnId="{B3E0EC5E-1931-4831-8C79-C42D494AAF2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285D9F1-8A7C-4B87-8211-E7FE5598B39A}" type="sibTrans" cxnId="{B3E0EC5E-1931-4831-8C79-C42D494AAF2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FC1EAF7-65AB-4B0C-B437-A0DDB5728CEA}">
      <dgm:prSet phldrT="[Text]"/>
      <dgm:spPr/>
      <dgm:t>
        <a:bodyPr/>
        <a:lstStyle/>
        <a:p>
          <a:r>
            <a:rPr lang="es-ES" dirty="0">
              <a:solidFill>
                <a:schemeClr val="bg2">
                  <a:lumMod val="20000"/>
                  <a:lumOff val="80000"/>
                </a:schemeClr>
              </a:solidFill>
            </a:rPr>
            <a:t>Instrucción</a:t>
          </a:r>
        </a:p>
      </dgm:t>
    </dgm:pt>
    <dgm:pt modelId="{CB93652B-F8C9-425E-8112-D240B3EAFB03}" type="parTrans" cxnId="{B4C6C4B9-36AB-40EC-9BB5-78D111F3BF8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BF1993E-243A-4512-99A2-8EF6FB22BF9F}" type="sibTrans" cxnId="{B4C6C4B9-36AB-40EC-9BB5-78D111F3BF8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7050924-3A48-4005-8DA3-61172655D466}">
      <dgm:prSet phldrT="[Text]"/>
      <dgm:spPr/>
      <dgm:t>
        <a:bodyPr/>
        <a:lstStyle/>
        <a:p>
          <a:r>
            <a:rPr lang="es-ES">
              <a:solidFill>
                <a:schemeClr val="bg2">
                  <a:lumMod val="20000"/>
                  <a:lumOff val="80000"/>
                </a:schemeClr>
              </a:solidFill>
            </a:rPr>
            <a:t>…</a:t>
          </a:r>
        </a:p>
      </dgm:t>
    </dgm:pt>
    <dgm:pt modelId="{15CE5A08-5F8E-40AB-AA7A-61BA1061AB4E}" type="parTrans" cxnId="{52FDD7FE-6AB2-4697-93EC-D18E62CFE63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6BE3933-AA4D-40CB-B27F-BA8050564933}" type="sibTrans" cxnId="{52FDD7FE-6AB2-4697-93EC-D18E62CFE63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C861612-C785-49A4-803B-7F8266653715}" type="pres">
      <dgm:prSet presAssocID="{326E5F53-C764-4EE2-8F7B-8CFD55331D59}" presName="Name0" presStyleCnt="0">
        <dgm:presLayoutVars>
          <dgm:dir/>
          <dgm:resizeHandles val="exact"/>
        </dgm:presLayoutVars>
      </dgm:prSet>
      <dgm:spPr/>
    </dgm:pt>
    <dgm:pt modelId="{D3DFB44F-C614-4753-A897-849B629C3E44}" type="pres">
      <dgm:prSet presAssocID="{C1A3EC48-4F27-4364-969A-AAC38EF7D04E}" presName="node" presStyleLbl="node1" presStyleIdx="0" presStyleCnt="4">
        <dgm:presLayoutVars>
          <dgm:bulletEnabled val="1"/>
        </dgm:presLayoutVars>
      </dgm:prSet>
      <dgm:spPr/>
    </dgm:pt>
    <dgm:pt modelId="{B0AAB8FB-440F-4E1B-8B56-B07B73257A4C}" type="pres">
      <dgm:prSet presAssocID="{F02C1497-01C5-4F21-8D80-5497D95818D1}" presName="sibTrans" presStyleLbl="sibTrans2D1" presStyleIdx="0" presStyleCnt="3"/>
      <dgm:spPr/>
    </dgm:pt>
    <dgm:pt modelId="{AAB05F5C-33AF-4F20-8560-2083AAA4B694}" type="pres">
      <dgm:prSet presAssocID="{F02C1497-01C5-4F21-8D80-5497D95818D1}" presName="connectorText" presStyleLbl="sibTrans2D1" presStyleIdx="0" presStyleCnt="3"/>
      <dgm:spPr/>
    </dgm:pt>
    <dgm:pt modelId="{694539F8-F12C-47A7-A9C7-80631D960076}" type="pres">
      <dgm:prSet presAssocID="{DFC1EAF7-65AB-4B0C-B437-A0DDB5728CEA}" presName="node" presStyleLbl="node1" presStyleIdx="1" presStyleCnt="4">
        <dgm:presLayoutVars>
          <dgm:bulletEnabled val="1"/>
        </dgm:presLayoutVars>
      </dgm:prSet>
      <dgm:spPr/>
    </dgm:pt>
    <dgm:pt modelId="{7AE8E739-1048-4268-A71A-308CD6ADC9E7}" type="pres">
      <dgm:prSet presAssocID="{3BF1993E-243A-4512-99A2-8EF6FB22BF9F}" presName="sibTrans" presStyleLbl="sibTrans2D1" presStyleIdx="1" presStyleCnt="3"/>
      <dgm:spPr/>
    </dgm:pt>
    <dgm:pt modelId="{14DFC4FC-F9AD-470F-98C1-ABBEF881FFA8}" type="pres">
      <dgm:prSet presAssocID="{3BF1993E-243A-4512-99A2-8EF6FB22BF9F}" presName="connectorText" presStyleLbl="sibTrans2D1" presStyleIdx="1" presStyleCnt="3"/>
      <dgm:spPr/>
    </dgm:pt>
    <dgm:pt modelId="{957FB509-332C-43C0-9F2C-917B557DA881}" type="pres">
      <dgm:prSet presAssocID="{C7050924-3A48-4005-8DA3-61172655D466}" presName="node" presStyleLbl="node1" presStyleIdx="2" presStyleCnt="4">
        <dgm:presLayoutVars>
          <dgm:bulletEnabled val="1"/>
        </dgm:presLayoutVars>
      </dgm:prSet>
      <dgm:spPr/>
    </dgm:pt>
    <dgm:pt modelId="{A0E1EAA6-F2E5-470F-8D1E-B075D570D839}" type="pres">
      <dgm:prSet presAssocID="{D6BE3933-AA4D-40CB-B27F-BA8050564933}" presName="sibTrans" presStyleLbl="sibTrans2D1" presStyleIdx="2" presStyleCnt="3"/>
      <dgm:spPr/>
    </dgm:pt>
    <dgm:pt modelId="{B6559DE6-FE9E-463F-9BAA-004893AD1869}" type="pres">
      <dgm:prSet presAssocID="{D6BE3933-AA4D-40CB-B27F-BA8050564933}" presName="connectorText" presStyleLbl="sibTrans2D1" presStyleIdx="2" presStyleCnt="3"/>
      <dgm:spPr/>
    </dgm:pt>
    <dgm:pt modelId="{7990D23F-EF68-4B83-A4A4-8A224519A7D3}" type="pres">
      <dgm:prSet presAssocID="{2571CED9-496C-4C2B-A881-C99D7D8D37EE}" presName="node" presStyleLbl="node1" presStyleIdx="3" presStyleCnt="4">
        <dgm:presLayoutVars>
          <dgm:bulletEnabled val="1"/>
        </dgm:presLayoutVars>
      </dgm:prSet>
      <dgm:spPr/>
    </dgm:pt>
  </dgm:ptLst>
  <dgm:cxnLst>
    <dgm:cxn modelId="{DCFD6208-FFAE-4635-93B1-D171F5C2C304}" type="presOf" srcId="{3BF1993E-243A-4512-99A2-8EF6FB22BF9F}" destId="{7AE8E739-1048-4268-A71A-308CD6ADC9E7}" srcOrd="0" destOrd="0" presId="urn:microsoft.com/office/officeart/2005/8/layout/process1"/>
    <dgm:cxn modelId="{23B7DD0F-082D-4509-A78C-1BAD282E8CAB}" type="presOf" srcId="{C1A3EC48-4F27-4364-969A-AAC38EF7D04E}" destId="{D3DFB44F-C614-4753-A897-849B629C3E44}" srcOrd="0" destOrd="0" presId="urn:microsoft.com/office/officeart/2005/8/layout/process1"/>
    <dgm:cxn modelId="{91D80C47-6AF3-4F1C-B629-CB6C11605855}" type="presOf" srcId="{C7050924-3A48-4005-8DA3-61172655D466}" destId="{957FB509-332C-43C0-9F2C-917B557DA881}" srcOrd="0" destOrd="0" presId="urn:microsoft.com/office/officeart/2005/8/layout/process1"/>
    <dgm:cxn modelId="{C9D8D447-DBCC-486F-9BC0-46DB3998F96E}" srcId="{326E5F53-C764-4EE2-8F7B-8CFD55331D59}" destId="{C1A3EC48-4F27-4364-969A-AAC38EF7D04E}" srcOrd="0" destOrd="0" parTransId="{48A74332-93CE-42A6-9DE1-F299580E5953}" sibTransId="{F02C1497-01C5-4F21-8D80-5497D95818D1}"/>
    <dgm:cxn modelId="{B3E0EC5E-1931-4831-8C79-C42D494AAF22}" srcId="{326E5F53-C764-4EE2-8F7B-8CFD55331D59}" destId="{2571CED9-496C-4C2B-A881-C99D7D8D37EE}" srcOrd="3" destOrd="0" parTransId="{96568876-C06E-4E8A-9051-4686CEB04F16}" sibTransId="{1285D9F1-8A7C-4B87-8211-E7FE5598B39A}"/>
    <dgm:cxn modelId="{D1654570-722E-4E9E-8761-610AC8EAC4B7}" type="presOf" srcId="{DFC1EAF7-65AB-4B0C-B437-A0DDB5728CEA}" destId="{694539F8-F12C-47A7-A9C7-80631D960076}" srcOrd="0" destOrd="0" presId="urn:microsoft.com/office/officeart/2005/8/layout/process1"/>
    <dgm:cxn modelId="{5DC79873-A211-4C2D-B6F3-A7492FEE5C88}" type="presOf" srcId="{F02C1497-01C5-4F21-8D80-5497D95818D1}" destId="{B0AAB8FB-440F-4E1B-8B56-B07B73257A4C}" srcOrd="0" destOrd="0" presId="urn:microsoft.com/office/officeart/2005/8/layout/process1"/>
    <dgm:cxn modelId="{09C47F81-8E22-4FD4-8D22-8A25AE7B05FD}" type="presOf" srcId="{3BF1993E-243A-4512-99A2-8EF6FB22BF9F}" destId="{14DFC4FC-F9AD-470F-98C1-ABBEF881FFA8}" srcOrd="1" destOrd="0" presId="urn:microsoft.com/office/officeart/2005/8/layout/process1"/>
    <dgm:cxn modelId="{19CE3F9F-ADB4-4A32-A756-E58D06EB3FD9}" type="presOf" srcId="{D6BE3933-AA4D-40CB-B27F-BA8050564933}" destId="{B6559DE6-FE9E-463F-9BAA-004893AD1869}" srcOrd="1" destOrd="0" presId="urn:microsoft.com/office/officeart/2005/8/layout/process1"/>
    <dgm:cxn modelId="{0C3D34A7-3A47-4EEC-ACFD-EA38B6C3093A}" type="presOf" srcId="{D6BE3933-AA4D-40CB-B27F-BA8050564933}" destId="{A0E1EAA6-F2E5-470F-8D1E-B075D570D839}" srcOrd="0" destOrd="0" presId="urn:microsoft.com/office/officeart/2005/8/layout/process1"/>
    <dgm:cxn modelId="{B4C6C4B9-36AB-40EC-9BB5-78D111F3BF8E}" srcId="{326E5F53-C764-4EE2-8F7B-8CFD55331D59}" destId="{DFC1EAF7-65AB-4B0C-B437-A0DDB5728CEA}" srcOrd="1" destOrd="0" parTransId="{CB93652B-F8C9-425E-8112-D240B3EAFB03}" sibTransId="{3BF1993E-243A-4512-99A2-8EF6FB22BF9F}"/>
    <dgm:cxn modelId="{7E08B7BD-47AE-4BD9-9F10-1585CBC14731}" type="presOf" srcId="{326E5F53-C764-4EE2-8F7B-8CFD55331D59}" destId="{5C861612-C785-49A4-803B-7F8266653715}" srcOrd="0" destOrd="0" presId="urn:microsoft.com/office/officeart/2005/8/layout/process1"/>
    <dgm:cxn modelId="{CF580FE0-A902-4E71-9A07-077D144A0AC5}" type="presOf" srcId="{2571CED9-496C-4C2B-A881-C99D7D8D37EE}" destId="{7990D23F-EF68-4B83-A4A4-8A224519A7D3}" srcOrd="0" destOrd="0" presId="urn:microsoft.com/office/officeart/2005/8/layout/process1"/>
    <dgm:cxn modelId="{C1389CFE-46AE-4D14-AF7E-2667D1E555CC}" type="presOf" srcId="{F02C1497-01C5-4F21-8D80-5497D95818D1}" destId="{AAB05F5C-33AF-4F20-8560-2083AAA4B694}" srcOrd="1" destOrd="0" presId="urn:microsoft.com/office/officeart/2005/8/layout/process1"/>
    <dgm:cxn modelId="{52FDD7FE-6AB2-4697-93EC-D18E62CFE63E}" srcId="{326E5F53-C764-4EE2-8F7B-8CFD55331D59}" destId="{C7050924-3A48-4005-8DA3-61172655D466}" srcOrd="2" destOrd="0" parTransId="{15CE5A08-5F8E-40AB-AA7A-61BA1061AB4E}" sibTransId="{D6BE3933-AA4D-40CB-B27F-BA8050564933}"/>
    <dgm:cxn modelId="{5C757009-8BBB-4C53-9B82-A235C7E68533}" type="presParOf" srcId="{5C861612-C785-49A4-803B-7F8266653715}" destId="{D3DFB44F-C614-4753-A897-849B629C3E44}" srcOrd="0" destOrd="0" presId="urn:microsoft.com/office/officeart/2005/8/layout/process1"/>
    <dgm:cxn modelId="{0CE8E64D-8EDF-4B24-9C32-1CE5ED9AA295}" type="presParOf" srcId="{5C861612-C785-49A4-803B-7F8266653715}" destId="{B0AAB8FB-440F-4E1B-8B56-B07B73257A4C}" srcOrd="1" destOrd="0" presId="urn:microsoft.com/office/officeart/2005/8/layout/process1"/>
    <dgm:cxn modelId="{C994F953-FF7A-421A-AD3A-7C37D76D91A0}" type="presParOf" srcId="{B0AAB8FB-440F-4E1B-8B56-B07B73257A4C}" destId="{AAB05F5C-33AF-4F20-8560-2083AAA4B694}" srcOrd="0" destOrd="0" presId="urn:microsoft.com/office/officeart/2005/8/layout/process1"/>
    <dgm:cxn modelId="{E6D16554-CC59-4A04-B8A2-AFC942192D94}" type="presParOf" srcId="{5C861612-C785-49A4-803B-7F8266653715}" destId="{694539F8-F12C-47A7-A9C7-80631D960076}" srcOrd="2" destOrd="0" presId="urn:microsoft.com/office/officeart/2005/8/layout/process1"/>
    <dgm:cxn modelId="{52612682-9541-4063-AFA5-11C30FAE49FA}" type="presParOf" srcId="{5C861612-C785-49A4-803B-7F8266653715}" destId="{7AE8E739-1048-4268-A71A-308CD6ADC9E7}" srcOrd="3" destOrd="0" presId="urn:microsoft.com/office/officeart/2005/8/layout/process1"/>
    <dgm:cxn modelId="{89F7418A-A0BE-45CE-A7A2-22CBE676C17C}" type="presParOf" srcId="{7AE8E739-1048-4268-A71A-308CD6ADC9E7}" destId="{14DFC4FC-F9AD-470F-98C1-ABBEF881FFA8}" srcOrd="0" destOrd="0" presId="urn:microsoft.com/office/officeart/2005/8/layout/process1"/>
    <dgm:cxn modelId="{8B2745EB-4251-4423-A520-45CCFB1A9EDF}" type="presParOf" srcId="{5C861612-C785-49A4-803B-7F8266653715}" destId="{957FB509-332C-43C0-9F2C-917B557DA881}" srcOrd="4" destOrd="0" presId="urn:microsoft.com/office/officeart/2005/8/layout/process1"/>
    <dgm:cxn modelId="{B4D199EB-3C49-418D-A777-2FBFA2151C20}" type="presParOf" srcId="{5C861612-C785-49A4-803B-7F8266653715}" destId="{A0E1EAA6-F2E5-470F-8D1E-B075D570D839}" srcOrd="5" destOrd="0" presId="urn:microsoft.com/office/officeart/2005/8/layout/process1"/>
    <dgm:cxn modelId="{4183D9B5-C8FB-4799-BBB8-4FC88E358235}" type="presParOf" srcId="{A0E1EAA6-F2E5-470F-8D1E-B075D570D839}" destId="{B6559DE6-FE9E-463F-9BAA-004893AD1869}" srcOrd="0" destOrd="0" presId="urn:microsoft.com/office/officeart/2005/8/layout/process1"/>
    <dgm:cxn modelId="{0135CBF1-4B96-4076-998F-1D5710CBB77C}" type="presParOf" srcId="{5C861612-C785-49A4-803B-7F8266653715}" destId="{7990D23F-EF68-4B83-A4A4-8A224519A7D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FAC5C-88A0-BF4A-855E-0991BE698DCD}">
      <dsp:nvSpPr>
        <dsp:cNvPr id="0" name=""/>
        <dsp:cNvSpPr/>
      </dsp:nvSpPr>
      <dsp:spPr>
        <a:xfrm>
          <a:off x="6462338" y="1879349"/>
          <a:ext cx="162969" cy="713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962"/>
              </a:lnTo>
              <a:lnTo>
                <a:pt x="162969" y="713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F2B85-695F-994F-81D8-4DED241D3B09}">
      <dsp:nvSpPr>
        <dsp:cNvPr id="0" name=""/>
        <dsp:cNvSpPr/>
      </dsp:nvSpPr>
      <dsp:spPr>
        <a:xfrm>
          <a:off x="6299368" y="1879349"/>
          <a:ext cx="162969" cy="713962"/>
        </a:xfrm>
        <a:custGeom>
          <a:avLst/>
          <a:gdLst/>
          <a:ahLst/>
          <a:cxnLst/>
          <a:rect l="0" t="0" r="0" b="0"/>
          <a:pathLst>
            <a:path>
              <a:moveTo>
                <a:pt x="162969" y="0"/>
              </a:moveTo>
              <a:lnTo>
                <a:pt x="162969" y="713962"/>
              </a:lnTo>
              <a:lnTo>
                <a:pt x="0" y="713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0CA84-FC5F-5E4F-83A2-6897BA594D92}">
      <dsp:nvSpPr>
        <dsp:cNvPr id="0" name=""/>
        <dsp:cNvSpPr/>
      </dsp:nvSpPr>
      <dsp:spPr>
        <a:xfrm>
          <a:off x="4584307" y="777364"/>
          <a:ext cx="1101984" cy="713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962"/>
              </a:lnTo>
              <a:lnTo>
                <a:pt x="1101984" y="713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B855E-E0A7-654A-A85E-898037CA880F}">
      <dsp:nvSpPr>
        <dsp:cNvPr id="0" name=""/>
        <dsp:cNvSpPr/>
      </dsp:nvSpPr>
      <dsp:spPr>
        <a:xfrm>
          <a:off x="3482322" y="2981334"/>
          <a:ext cx="162969" cy="713962"/>
        </a:xfrm>
        <a:custGeom>
          <a:avLst/>
          <a:gdLst/>
          <a:ahLst/>
          <a:cxnLst/>
          <a:rect l="0" t="0" r="0" b="0"/>
          <a:pathLst>
            <a:path>
              <a:moveTo>
                <a:pt x="162969" y="0"/>
              </a:moveTo>
              <a:lnTo>
                <a:pt x="162969" y="713962"/>
              </a:lnTo>
              <a:lnTo>
                <a:pt x="0" y="713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EBB86-5773-8F4D-86A9-BB61AD45ADEC}">
      <dsp:nvSpPr>
        <dsp:cNvPr id="0" name=""/>
        <dsp:cNvSpPr/>
      </dsp:nvSpPr>
      <dsp:spPr>
        <a:xfrm>
          <a:off x="1767261" y="1879349"/>
          <a:ext cx="1101984" cy="713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962"/>
              </a:lnTo>
              <a:lnTo>
                <a:pt x="1101984" y="713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A775C-FB68-E548-8367-36AD81304DB9}">
      <dsp:nvSpPr>
        <dsp:cNvPr id="0" name=""/>
        <dsp:cNvSpPr/>
      </dsp:nvSpPr>
      <dsp:spPr>
        <a:xfrm>
          <a:off x="1604292" y="1879349"/>
          <a:ext cx="162969" cy="713962"/>
        </a:xfrm>
        <a:custGeom>
          <a:avLst/>
          <a:gdLst/>
          <a:ahLst/>
          <a:cxnLst/>
          <a:rect l="0" t="0" r="0" b="0"/>
          <a:pathLst>
            <a:path>
              <a:moveTo>
                <a:pt x="162969" y="0"/>
              </a:moveTo>
              <a:lnTo>
                <a:pt x="162969" y="713962"/>
              </a:lnTo>
              <a:lnTo>
                <a:pt x="0" y="713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0DB0F-9603-2048-A70A-090A0E06F7F0}">
      <dsp:nvSpPr>
        <dsp:cNvPr id="0" name=""/>
        <dsp:cNvSpPr/>
      </dsp:nvSpPr>
      <dsp:spPr>
        <a:xfrm>
          <a:off x="2543307" y="777364"/>
          <a:ext cx="2041000" cy="713962"/>
        </a:xfrm>
        <a:custGeom>
          <a:avLst/>
          <a:gdLst/>
          <a:ahLst/>
          <a:cxnLst/>
          <a:rect l="0" t="0" r="0" b="0"/>
          <a:pathLst>
            <a:path>
              <a:moveTo>
                <a:pt x="2041000" y="0"/>
              </a:moveTo>
              <a:lnTo>
                <a:pt x="2041000" y="713962"/>
              </a:lnTo>
              <a:lnTo>
                <a:pt x="0" y="713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D964D-B1B3-F546-8649-04A4D92546D6}">
      <dsp:nvSpPr>
        <dsp:cNvPr id="0" name=""/>
        <dsp:cNvSpPr/>
      </dsp:nvSpPr>
      <dsp:spPr>
        <a:xfrm>
          <a:off x="3808261" y="1318"/>
          <a:ext cx="1552091" cy="77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 err="1">
              <a:solidFill>
                <a:schemeClr val="bg2">
                  <a:lumMod val="20000"/>
                  <a:lumOff val="80000"/>
                </a:schemeClr>
              </a:solidFill>
            </a:rPr>
            <a:t>UniDigital</a:t>
          </a:r>
          <a:endParaRPr lang="es-ES" sz="190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3808261" y="1318"/>
        <a:ext cx="1552091" cy="776045"/>
      </dsp:txXfrm>
    </dsp:sp>
    <dsp:sp modelId="{D208F31D-877A-C247-A56B-C6294BD53415}">
      <dsp:nvSpPr>
        <dsp:cNvPr id="0" name=""/>
        <dsp:cNvSpPr/>
      </dsp:nvSpPr>
      <dsp:spPr>
        <a:xfrm>
          <a:off x="991216" y="1103303"/>
          <a:ext cx="1552091" cy="77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>
              <a:solidFill>
                <a:schemeClr val="bg2">
                  <a:lumMod val="20000"/>
                  <a:lumOff val="80000"/>
                </a:schemeClr>
              </a:solidFill>
            </a:rPr>
            <a:t>Directa</a:t>
          </a:r>
        </a:p>
      </dsp:txBody>
      <dsp:txXfrm>
        <a:off x="991216" y="1103303"/>
        <a:ext cx="1552091" cy="776045"/>
      </dsp:txXfrm>
    </dsp:sp>
    <dsp:sp modelId="{85B94A73-5F0F-3842-81CB-656FB316ADED}">
      <dsp:nvSpPr>
        <dsp:cNvPr id="0" name=""/>
        <dsp:cNvSpPr/>
      </dsp:nvSpPr>
      <dsp:spPr>
        <a:xfrm>
          <a:off x="52200" y="2205288"/>
          <a:ext cx="1552091" cy="77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>
              <a:solidFill>
                <a:schemeClr val="bg2">
                  <a:lumMod val="20000"/>
                  <a:lumOff val="80000"/>
                </a:schemeClr>
              </a:solidFill>
            </a:rPr>
            <a:t>Proyectos universidad</a:t>
          </a:r>
        </a:p>
      </dsp:txBody>
      <dsp:txXfrm>
        <a:off x="52200" y="2205288"/>
        <a:ext cx="1552091" cy="776045"/>
      </dsp:txXfrm>
    </dsp:sp>
    <dsp:sp modelId="{977B7323-2532-1944-9A24-FA4253CA6EE2}">
      <dsp:nvSpPr>
        <dsp:cNvPr id="0" name=""/>
        <dsp:cNvSpPr/>
      </dsp:nvSpPr>
      <dsp:spPr>
        <a:xfrm>
          <a:off x="2869246" y="2205288"/>
          <a:ext cx="1552091" cy="77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>
              <a:solidFill>
                <a:schemeClr val="bg2">
                  <a:lumMod val="20000"/>
                  <a:lumOff val="80000"/>
                </a:schemeClr>
              </a:solidFill>
            </a:rPr>
            <a:t>Proyectos Colaborativos</a:t>
          </a:r>
        </a:p>
      </dsp:txBody>
      <dsp:txXfrm>
        <a:off x="2869246" y="2205288"/>
        <a:ext cx="1552091" cy="776045"/>
      </dsp:txXfrm>
    </dsp:sp>
    <dsp:sp modelId="{2BAFCC04-1CB6-8D4D-8F14-D3DF61EC0E5A}">
      <dsp:nvSpPr>
        <dsp:cNvPr id="0" name=""/>
        <dsp:cNvSpPr/>
      </dsp:nvSpPr>
      <dsp:spPr>
        <a:xfrm>
          <a:off x="1930231" y="3307273"/>
          <a:ext cx="1552091" cy="77604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bg2">
                  <a:lumMod val="20000"/>
                  <a:lumOff val="80000"/>
                </a:schemeClr>
              </a:solidFill>
              <a:latin typeface="Calibri"/>
              <a:ea typeface="+mn-ea"/>
              <a:cs typeface="+mn-cs"/>
            </a:rPr>
            <a:t>Infraestructura OCRE</a:t>
          </a:r>
        </a:p>
      </dsp:txBody>
      <dsp:txXfrm>
        <a:off x="1930231" y="3307273"/>
        <a:ext cx="1552091" cy="776045"/>
      </dsp:txXfrm>
    </dsp:sp>
    <dsp:sp modelId="{663CC7FD-59C9-B142-8A26-124B5E0D0327}">
      <dsp:nvSpPr>
        <dsp:cNvPr id="0" name=""/>
        <dsp:cNvSpPr/>
      </dsp:nvSpPr>
      <dsp:spPr>
        <a:xfrm>
          <a:off x="5686292" y="1103303"/>
          <a:ext cx="1552091" cy="776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err="1">
              <a:solidFill>
                <a:schemeClr val="bg2">
                  <a:lumMod val="20000"/>
                  <a:lumOff val="80000"/>
                </a:schemeClr>
              </a:solidFill>
            </a:rPr>
            <a:t>RedIRIS</a:t>
          </a:r>
          <a:r>
            <a:rPr lang="es-ES" sz="1900" kern="1200">
              <a:solidFill>
                <a:schemeClr val="bg2">
                  <a:lumMod val="20000"/>
                  <a:lumOff val="80000"/>
                </a:schemeClr>
              </a:solidFill>
            </a:rPr>
            <a:t>/</a:t>
          </a:r>
          <a:r>
            <a:rPr lang="es-ES" sz="1900" kern="1200" err="1">
              <a:solidFill>
                <a:schemeClr val="bg2">
                  <a:lumMod val="20000"/>
                  <a:lumOff val="80000"/>
                </a:schemeClr>
              </a:solidFill>
            </a:rPr>
            <a:t>Red.es</a:t>
          </a:r>
          <a:endParaRPr lang="es-ES" sz="1900" kern="120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5686292" y="1103303"/>
        <a:ext cx="1552091" cy="776045"/>
      </dsp:txXfrm>
    </dsp:sp>
    <dsp:sp modelId="{FDD761EB-C2D9-0940-8A56-8DEF2758C494}">
      <dsp:nvSpPr>
        <dsp:cNvPr id="0" name=""/>
        <dsp:cNvSpPr/>
      </dsp:nvSpPr>
      <dsp:spPr>
        <a:xfrm>
          <a:off x="4747277" y="2205288"/>
          <a:ext cx="1552091" cy="776045"/>
        </a:xfrm>
        <a:prstGeom prst="rect">
          <a:avLst/>
        </a:prstGeom>
        <a:solidFill>
          <a:schemeClr val="bg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>
              <a:solidFill>
                <a:schemeClr val="bg2">
                  <a:lumMod val="20000"/>
                  <a:lumOff val="80000"/>
                </a:schemeClr>
              </a:solidFill>
            </a:rPr>
            <a:t>Conectividad</a:t>
          </a:r>
        </a:p>
      </dsp:txBody>
      <dsp:txXfrm>
        <a:off x="4747277" y="2205288"/>
        <a:ext cx="1552091" cy="776045"/>
      </dsp:txXfrm>
    </dsp:sp>
    <dsp:sp modelId="{98B136FF-22B2-1649-869B-66C7ADB86E07}">
      <dsp:nvSpPr>
        <dsp:cNvPr id="0" name=""/>
        <dsp:cNvSpPr/>
      </dsp:nvSpPr>
      <dsp:spPr>
        <a:xfrm>
          <a:off x="6625307" y="2205288"/>
          <a:ext cx="1552091" cy="77604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>
              <a:solidFill>
                <a:schemeClr val="bg2">
                  <a:lumMod val="20000"/>
                  <a:lumOff val="80000"/>
                </a:schemeClr>
              </a:solidFill>
            </a:rPr>
            <a:t>Proyectos Comunes</a:t>
          </a:r>
        </a:p>
      </dsp:txBody>
      <dsp:txXfrm>
        <a:off x="6625307" y="2205288"/>
        <a:ext cx="1552091" cy="776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FB44F-C614-4753-A897-849B629C3E44}">
      <dsp:nvSpPr>
        <dsp:cNvPr id="0" name=""/>
        <dsp:cNvSpPr/>
      </dsp:nvSpPr>
      <dsp:spPr>
        <a:xfrm>
          <a:off x="2902" y="723945"/>
          <a:ext cx="1268883" cy="761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Iniciación</a:t>
          </a:r>
        </a:p>
      </dsp:txBody>
      <dsp:txXfrm>
        <a:off x="25201" y="746244"/>
        <a:ext cx="1224285" cy="716732"/>
      </dsp:txXfrm>
    </dsp:sp>
    <dsp:sp modelId="{B0AAB8FB-440F-4E1B-8B56-B07B73257A4C}">
      <dsp:nvSpPr>
        <dsp:cNvPr id="0" name=""/>
        <dsp:cNvSpPr/>
      </dsp:nvSpPr>
      <dsp:spPr>
        <a:xfrm>
          <a:off x="1398674" y="947269"/>
          <a:ext cx="269003" cy="3146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solidFill>
              <a:schemeClr val="bg1"/>
            </a:solidFill>
          </a:endParaRPr>
        </a:p>
      </dsp:txBody>
      <dsp:txXfrm>
        <a:off x="1398674" y="1010206"/>
        <a:ext cx="188302" cy="188809"/>
      </dsp:txXfrm>
    </dsp:sp>
    <dsp:sp modelId="{694539F8-F12C-47A7-A9C7-80631D960076}">
      <dsp:nvSpPr>
        <dsp:cNvPr id="0" name=""/>
        <dsp:cNvSpPr/>
      </dsp:nvSpPr>
      <dsp:spPr>
        <a:xfrm>
          <a:off x="1779339" y="723945"/>
          <a:ext cx="1268883" cy="761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Instrucción</a:t>
          </a:r>
        </a:p>
      </dsp:txBody>
      <dsp:txXfrm>
        <a:off x="1801638" y="746244"/>
        <a:ext cx="1224285" cy="716732"/>
      </dsp:txXfrm>
    </dsp:sp>
    <dsp:sp modelId="{7AE8E739-1048-4268-A71A-308CD6ADC9E7}">
      <dsp:nvSpPr>
        <dsp:cNvPr id="0" name=""/>
        <dsp:cNvSpPr/>
      </dsp:nvSpPr>
      <dsp:spPr>
        <a:xfrm>
          <a:off x="3175111" y="947269"/>
          <a:ext cx="269003" cy="3146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solidFill>
              <a:schemeClr val="bg1"/>
            </a:solidFill>
          </a:endParaRPr>
        </a:p>
      </dsp:txBody>
      <dsp:txXfrm>
        <a:off x="3175111" y="1010206"/>
        <a:ext cx="188302" cy="188809"/>
      </dsp:txXfrm>
    </dsp:sp>
    <dsp:sp modelId="{957FB509-332C-43C0-9F2C-917B557DA881}">
      <dsp:nvSpPr>
        <dsp:cNvPr id="0" name=""/>
        <dsp:cNvSpPr/>
      </dsp:nvSpPr>
      <dsp:spPr>
        <a:xfrm>
          <a:off x="3555776" y="723945"/>
          <a:ext cx="1268883" cy="761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bg2">
                  <a:lumMod val="20000"/>
                  <a:lumOff val="80000"/>
                </a:schemeClr>
              </a:solidFill>
            </a:rPr>
            <a:t>…</a:t>
          </a:r>
        </a:p>
      </dsp:txBody>
      <dsp:txXfrm>
        <a:off x="3578075" y="746244"/>
        <a:ext cx="1224285" cy="716732"/>
      </dsp:txXfrm>
    </dsp:sp>
    <dsp:sp modelId="{A0E1EAA6-F2E5-470F-8D1E-B075D570D839}">
      <dsp:nvSpPr>
        <dsp:cNvPr id="0" name=""/>
        <dsp:cNvSpPr/>
      </dsp:nvSpPr>
      <dsp:spPr>
        <a:xfrm>
          <a:off x="4951548" y="947269"/>
          <a:ext cx="269003" cy="3146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solidFill>
              <a:schemeClr val="bg1"/>
            </a:solidFill>
          </a:endParaRPr>
        </a:p>
      </dsp:txBody>
      <dsp:txXfrm>
        <a:off x="4951548" y="1010206"/>
        <a:ext cx="188302" cy="188809"/>
      </dsp:txXfrm>
    </dsp:sp>
    <dsp:sp modelId="{7990D23F-EF68-4B83-A4A4-8A224519A7D3}">
      <dsp:nvSpPr>
        <dsp:cNvPr id="0" name=""/>
        <dsp:cNvSpPr/>
      </dsp:nvSpPr>
      <dsp:spPr>
        <a:xfrm>
          <a:off x="5332214" y="723945"/>
          <a:ext cx="1268883" cy="7613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Terminación</a:t>
          </a:r>
        </a:p>
      </dsp:txBody>
      <dsp:txXfrm>
        <a:off x="5354513" y="746244"/>
        <a:ext cx="1224285" cy="7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5397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207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340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68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398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3557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1083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542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995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73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930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471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554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50737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98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62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24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3B731E-A247-CDC7-F856-EDB80482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818F-5868-48B1-A7EC-E70406A4C76A}" type="datetimeFigureOut">
              <a:rPr lang="es-ES" smtClean="0"/>
              <a:t>28/5/24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1A1BB8-B635-D9B3-29D6-121F4CFF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E069BF-0972-2742-04B4-B7236620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BB47-D781-42F9-8D6A-A756705F0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83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arrusel-2023.svg" descr="carrusel-2023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6083300"/>
            <a:ext cx="5864317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fondo-red.es-3.svg" descr="fondo-red.es-3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82" y="328899"/>
            <a:ext cx="11498882" cy="133503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21424" y="6385242"/>
            <a:ext cx="301908" cy="30734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Interstate"/>
                <a:ea typeface="Interstate"/>
                <a:cs typeface="Interstate"/>
                <a:sym typeface="Interstat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" name="Nivel de texto 1…">
            <a:extLst>
              <a:ext uri="{FF2B5EF4-FFF2-40B4-BE49-F238E27FC236}">
                <a16:creationId xmlns:a16="http://schemas.microsoft.com/office/drawing/2014/main" id="{A7578CEB-2654-60B1-66CE-6D151558D8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10447867" cy="4148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/>
          <a:lstStyle/>
          <a:p>
            <a:r>
              <a:t>Nivel de </a:t>
            </a:r>
            <a:r>
              <a:rPr err="1"/>
              <a:t>texto</a:t>
            </a:r>
            <a:r>
              <a:t> 1</a:t>
            </a:r>
          </a:p>
          <a:p>
            <a:pPr lvl="1"/>
            <a:r>
              <a:t>Nivel de </a:t>
            </a:r>
            <a:r>
              <a:rPr err="1"/>
              <a:t>texto</a:t>
            </a:r>
            <a:r>
              <a:t> 2</a:t>
            </a:r>
          </a:p>
          <a:p>
            <a:pPr lvl="2"/>
            <a:r>
              <a:t>Nivel de </a:t>
            </a:r>
            <a:r>
              <a:rPr err="1"/>
              <a:t>texto</a:t>
            </a:r>
            <a:r>
              <a:t> 3</a:t>
            </a:r>
          </a:p>
          <a:p>
            <a:pPr lvl="3"/>
            <a:r>
              <a:t>Nivel de </a:t>
            </a:r>
            <a:r>
              <a:rPr err="1"/>
              <a:t>texto</a:t>
            </a:r>
            <a:r>
              <a:t> 4</a:t>
            </a:r>
          </a:p>
          <a:p>
            <a:pPr lvl="4"/>
            <a:r>
              <a:t>Nivel de </a:t>
            </a:r>
            <a:r>
              <a:rPr err="1"/>
              <a:t>texto</a:t>
            </a:r>
            <a:r>
              <a:t>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1C4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8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8" y="0"/>
            <a:ext cx="9562154" cy="146551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CuadroTexto 4"/>
          <p:cNvSpPr txBox="1"/>
          <p:nvPr/>
        </p:nvSpPr>
        <p:spPr>
          <a:xfrm>
            <a:off x="10084241" y="876374"/>
            <a:ext cx="138747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r>
              <a:t>Índice</a:t>
            </a:r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21424" y="6385242"/>
            <a:ext cx="301908" cy="3073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Interstate"/>
                <a:ea typeface="Interstate"/>
                <a:cs typeface="Interstate"/>
                <a:sym typeface="Interstat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7E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68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8" y="0"/>
            <a:ext cx="9562154" cy="146551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CuadroTexto 4"/>
          <p:cNvSpPr txBox="1"/>
          <p:nvPr/>
        </p:nvSpPr>
        <p:spPr>
          <a:xfrm>
            <a:off x="10084241" y="876374"/>
            <a:ext cx="138747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r>
              <a:t>Índice</a:t>
            </a:r>
          </a:p>
        </p:txBody>
      </p:sp>
      <p:sp>
        <p:nvSpPr>
          <p:cNvPr id="7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21424" y="6385242"/>
            <a:ext cx="301908" cy="3073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Interstate"/>
                <a:ea typeface="Interstate"/>
                <a:cs typeface="Interstate"/>
                <a:sym typeface="Interstat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7E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78" name="fondo-red.es-2.svg" descr="fondo-red.es-2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" y="-384218"/>
            <a:ext cx="2543519" cy="7567614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21424" y="6385242"/>
            <a:ext cx="301908" cy="3073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Interstate"/>
                <a:ea typeface="Interstate"/>
                <a:cs typeface="Interstate"/>
                <a:sym typeface="Interstat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2E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87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396931" y="2118937"/>
            <a:ext cx="7567588" cy="254398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21424" y="6385242"/>
            <a:ext cx="301908" cy="3073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Interstate"/>
                <a:ea typeface="Interstate"/>
                <a:cs typeface="Interstate"/>
                <a:sym typeface="Interstat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carrusel-2023.svg" descr="carrusel-2023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96" y="5842000"/>
            <a:ext cx="9351209" cy="7493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ángulo 3"/>
          <p:cNvSpPr/>
          <p:nvPr/>
        </p:nvSpPr>
        <p:spPr>
          <a:xfrm>
            <a:off x="0" y="-135653"/>
            <a:ext cx="12192000" cy="5715001"/>
          </a:xfrm>
          <a:prstGeom prst="rect">
            <a:avLst/>
          </a:prstGeom>
          <a:solidFill>
            <a:srgbClr val="377E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7" name="CuadroTexto 7"/>
          <p:cNvSpPr txBox="1"/>
          <p:nvPr/>
        </p:nvSpPr>
        <p:spPr>
          <a:xfrm>
            <a:off x="2426161" y="2754504"/>
            <a:ext cx="523817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7000">
                <a:solidFill>
                  <a:srgbClr val="FFFFFF"/>
                </a:solidFill>
              </a:defRPr>
            </a:lvl1pPr>
          </a:lstStyle>
          <a:p>
            <a:r>
              <a:t>¡Gracias!</a:t>
            </a:r>
          </a:p>
        </p:txBody>
      </p:sp>
      <p:pic>
        <p:nvPicPr>
          <p:cNvPr id="98" name="Imagen 8" descr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054" y="-760505"/>
            <a:ext cx="4910675" cy="590167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arrusel-2023.svg" descr="carrusel-2023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96" y="5842000"/>
            <a:ext cx="9351209" cy="749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Rectángulo 3"/>
          <p:cNvSpPr/>
          <p:nvPr/>
        </p:nvSpPr>
        <p:spPr>
          <a:xfrm>
            <a:off x="0" y="-135653"/>
            <a:ext cx="12192000" cy="5715001"/>
          </a:xfrm>
          <a:prstGeom prst="rect">
            <a:avLst/>
          </a:prstGeom>
          <a:solidFill>
            <a:srgbClr val="E41C4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8" name="CuadroTexto 7"/>
          <p:cNvSpPr txBox="1"/>
          <p:nvPr/>
        </p:nvSpPr>
        <p:spPr>
          <a:xfrm>
            <a:off x="2426161" y="2754504"/>
            <a:ext cx="523817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7000">
                <a:solidFill>
                  <a:srgbClr val="FFFFFF"/>
                </a:solidFill>
              </a:defRPr>
            </a:lvl1pPr>
          </a:lstStyle>
          <a:p>
            <a:r>
              <a:t>¡Gracias!</a:t>
            </a:r>
          </a:p>
        </p:txBody>
      </p:sp>
      <p:pic>
        <p:nvPicPr>
          <p:cNvPr id="109" name="Imagen 8" descr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054" y="-760505"/>
            <a:ext cx="4910675" cy="5901679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fondo-red.es-3.svg" descr="fondo-red.es-3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2" y="328899"/>
            <a:ext cx="11498882" cy="13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carrusel-2023.svg" descr="carrusel-2023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6083300"/>
            <a:ext cx="5864317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42700" y="6385242"/>
            <a:ext cx="480632" cy="307341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Interstate"/>
                <a:ea typeface="Interstate"/>
                <a:cs typeface="Interstate"/>
                <a:sym typeface="Interstate"/>
              </a:defRPr>
            </a:lvl1pPr>
          </a:lstStyle>
          <a:p>
            <a:fld id="{86CB4B4D-7CA3-9044-876B-883B54F8677D}" type="slidenum">
              <a:rPr/>
              <a:t>‹Nº›</a:t>
            </a:fld>
            <a:endParaRPr/>
          </a:p>
        </p:txBody>
      </p:sp>
      <p:sp>
        <p:nvSpPr>
          <p:cNvPr id="2" name="Nivel de texto 1…">
            <a:extLst>
              <a:ext uri="{FF2B5EF4-FFF2-40B4-BE49-F238E27FC236}">
                <a16:creationId xmlns:a16="http://schemas.microsoft.com/office/drawing/2014/main" id="{A7578CEB-2654-60B1-66CE-6D151558D8DD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0" y="1195754"/>
            <a:ext cx="10447867" cy="471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baseline="0">
                <a:solidFill>
                  <a:srgbClr val="747474"/>
                </a:solidFill>
              </a:defRPr>
            </a:lvl2pPr>
            <a:lvl3pPr>
              <a:lnSpc>
                <a:spcPct val="100000"/>
              </a:lnSpc>
              <a:defRPr baseline="0">
                <a:solidFill>
                  <a:srgbClr val="747474"/>
                </a:solidFill>
              </a:defRPr>
            </a:lvl3pPr>
            <a:lvl4pPr>
              <a:lnSpc>
                <a:spcPct val="100000"/>
              </a:lnSpc>
              <a:defRPr baseline="0">
                <a:solidFill>
                  <a:srgbClr val="747474"/>
                </a:solidFill>
              </a:defRPr>
            </a:lvl4pPr>
            <a:lvl5pPr>
              <a:lnSpc>
                <a:spcPct val="100000"/>
              </a:lnSpc>
              <a:defRPr baseline="0">
                <a:solidFill>
                  <a:srgbClr val="747474"/>
                </a:solidFill>
              </a:defRPr>
            </a:lvl5pPr>
          </a:lstStyle>
          <a:p>
            <a:r>
              <a:rPr lang="es-ES_tradnl" noProof="0"/>
              <a:t>Nivel de texto 1</a:t>
            </a:r>
          </a:p>
          <a:p>
            <a:pPr lvl="1"/>
            <a:r>
              <a:rPr lang="es-ES_tradnl" noProof="0"/>
              <a:t>Nivel de texto 2</a:t>
            </a:r>
          </a:p>
          <a:p>
            <a:pPr lvl="2"/>
            <a:r>
              <a:rPr lang="es-ES_tradnl" noProof="0"/>
              <a:t>Nivel de texto 3</a:t>
            </a:r>
          </a:p>
          <a:p>
            <a:pPr lvl="3"/>
            <a:r>
              <a:rPr lang="es-ES_tradnl" noProof="0"/>
              <a:t>Nivel de texto 4</a:t>
            </a:r>
          </a:p>
          <a:p>
            <a:pPr lvl="4"/>
            <a:r>
              <a:rPr lang="es-ES_tradnl" noProof="0"/>
              <a:t>Nivel de texto 5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ED9096-61EB-132D-B3D3-5E10B358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232929"/>
            <a:ext cx="10515600" cy="52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noProof="0" err="1"/>
              <a:t>Click</a:t>
            </a:r>
            <a:r>
              <a:rPr lang="es-ES_tradnl" noProof="0"/>
              <a:t> </a:t>
            </a:r>
            <a:r>
              <a:rPr lang="es-ES_tradnl" noProof="0" err="1"/>
              <a:t>to</a:t>
            </a:r>
            <a:r>
              <a:rPr lang="es-ES_tradnl" noProof="0"/>
              <a:t> </a:t>
            </a:r>
            <a:r>
              <a:rPr lang="es-ES_tradnl" noProof="0" err="1"/>
              <a:t>edit</a:t>
            </a:r>
            <a:r>
              <a:rPr lang="es-ES_tradnl" noProof="0"/>
              <a:t> Master </a:t>
            </a:r>
            <a:r>
              <a:rPr lang="es-ES_tradnl" noProof="0" err="1"/>
              <a:t>title</a:t>
            </a:r>
            <a:r>
              <a:rPr lang="es-ES_tradnl" noProof="0"/>
              <a:t> </a:t>
            </a:r>
            <a:r>
              <a:rPr lang="es-ES_tradnl" noProof="0" err="1"/>
              <a:t>style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80054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rrusel-2023.svg" descr="carrusel-2023.sv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1059" y="241300"/>
            <a:ext cx="7924754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fondo-red.es-1.svg" descr="fondo-red.es-1.sv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30480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5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/>
          <a:lstStyle/>
          <a:p>
            <a:r>
              <a:t>Nivel de </a:t>
            </a:r>
            <a:r>
              <a:rPr err="1"/>
              <a:t>texto</a:t>
            </a:r>
            <a:r>
              <a:t> 1</a:t>
            </a:r>
          </a:p>
          <a:p>
            <a:pPr lvl="1"/>
            <a:r>
              <a:t>Nivel de </a:t>
            </a:r>
            <a:r>
              <a:rPr err="1"/>
              <a:t>texto</a:t>
            </a:r>
            <a:r>
              <a:t> 2</a:t>
            </a:r>
          </a:p>
          <a:p>
            <a:pPr lvl="2"/>
            <a:r>
              <a:t>Nivel de </a:t>
            </a:r>
            <a:r>
              <a:rPr err="1"/>
              <a:t>texto</a:t>
            </a:r>
            <a:r>
              <a:t> 3</a:t>
            </a:r>
          </a:p>
          <a:p>
            <a:pPr lvl="3"/>
            <a:r>
              <a:t>Nivel de </a:t>
            </a:r>
            <a:r>
              <a:rPr err="1"/>
              <a:t>texto</a:t>
            </a:r>
            <a:r>
              <a:t> 4</a:t>
            </a:r>
          </a:p>
          <a:p>
            <a:pPr lvl="4"/>
            <a:r>
              <a:t>Nivel de </a:t>
            </a:r>
            <a:r>
              <a:rPr err="1"/>
              <a:t>texto</a:t>
            </a:r>
            <a:r>
              <a:t> 5</a:t>
            </a: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adroTexto 13"/>
          <p:cNvSpPr txBox="1"/>
          <p:nvPr/>
        </p:nvSpPr>
        <p:spPr>
          <a:xfrm>
            <a:off x="4300481" y="3354502"/>
            <a:ext cx="686355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r>
              <a:rPr lang="es-ES"/>
              <a:t>Actualidad Área de Middleware de </a:t>
            </a:r>
            <a:r>
              <a:rPr lang="es-ES" err="1"/>
              <a:t>RedIRIS</a:t>
            </a:r>
            <a:endParaRPr err="1"/>
          </a:p>
        </p:txBody>
      </p:sp>
      <p:sp>
        <p:nvSpPr>
          <p:cNvPr id="120" name="CuadroTexto 1"/>
          <p:cNvSpPr txBox="1"/>
          <p:nvPr/>
        </p:nvSpPr>
        <p:spPr>
          <a:xfrm>
            <a:off x="3564709" y="5262790"/>
            <a:ext cx="543580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2400">
                <a:latin typeface="Interstate-Light"/>
                <a:ea typeface="Interstate-Light"/>
                <a:cs typeface="Interstate-Light"/>
                <a:sym typeface="Interstate Light"/>
              </a:defRPr>
            </a:lvl1pPr>
          </a:lstStyle>
          <a:p>
            <a:r>
              <a:rPr lang="es-ES" sz="1800">
                <a:solidFill>
                  <a:schemeClr val="tx2"/>
                </a:solidFill>
                <a:latin typeface="Interstate-Light"/>
              </a:rPr>
              <a:t>José </a:t>
            </a:r>
            <a:r>
              <a:rPr lang="en-US" sz="1800">
                <a:solidFill>
                  <a:schemeClr val="tx2"/>
                </a:solidFill>
                <a:latin typeface="Interstate-Light"/>
              </a:rPr>
              <a:t>Manuel </a:t>
            </a:r>
            <a:r>
              <a:rPr lang="en-US" sz="1800" err="1">
                <a:solidFill>
                  <a:schemeClr val="tx2"/>
                </a:solidFill>
                <a:latin typeface="Interstate-Light"/>
              </a:rPr>
              <a:t>Macías</a:t>
            </a:r>
            <a:endParaRPr lang="en-US" sz="1800" b="0">
              <a:solidFill>
                <a:schemeClr val="tx2"/>
              </a:solidFill>
              <a:latin typeface="Interstate-Light"/>
            </a:endParaRPr>
          </a:p>
          <a:p>
            <a:r>
              <a:rPr lang="es-ES" sz="1800">
                <a:solidFill>
                  <a:schemeClr val="tx2"/>
                </a:solidFill>
                <a:latin typeface="Interstate-Light"/>
              </a:rPr>
              <a:t>Javier Masa Marín </a:t>
            </a:r>
          </a:p>
          <a:p>
            <a:r>
              <a:rPr sz="1800">
                <a:solidFill>
                  <a:schemeClr val="tx2"/>
                </a:solidFill>
                <a:latin typeface="Interstate-Light"/>
              </a:rPr>
              <a:t>José </a:t>
            </a:r>
            <a:r>
              <a:rPr lang="es-ES" sz="1800">
                <a:solidFill>
                  <a:schemeClr val="tx2"/>
                </a:solidFill>
                <a:latin typeface="Interstate-Light"/>
              </a:rPr>
              <a:t>María Fontanillo </a:t>
            </a:r>
          </a:p>
          <a:p>
            <a:r>
              <a:rPr lang="es-ES" sz="1800">
                <a:solidFill>
                  <a:schemeClr val="tx2"/>
                </a:solidFill>
                <a:latin typeface="Interstate-Light"/>
              </a:rPr>
              <a:t>Jorge Sánchez-Barriga Pons</a:t>
            </a:r>
            <a:endParaRPr lang="es-ES" sz="1800">
              <a:solidFill>
                <a:schemeClr val="tx2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BF369E-47ED-9AF5-86DE-E3C8935D5E51}"/>
              </a:ext>
            </a:extLst>
          </p:cNvPr>
          <p:cNvSpPr/>
          <p:nvPr/>
        </p:nvSpPr>
        <p:spPr>
          <a:xfrm>
            <a:off x="9134475" y="5126355"/>
            <a:ext cx="81280" cy="1473200"/>
          </a:xfrm>
          <a:prstGeom prst="rect">
            <a:avLst/>
          </a:prstGeom>
          <a:solidFill>
            <a:schemeClr val="tx2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6F372-E8FC-C6E4-8DCC-D217DE588129}"/>
              </a:ext>
            </a:extLst>
          </p:cNvPr>
          <p:cNvSpPr txBox="1"/>
          <p:nvPr/>
        </p:nvSpPr>
        <p:spPr>
          <a:xfrm>
            <a:off x="9408160" y="6004560"/>
            <a:ext cx="23774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>
                <a:solidFill>
                  <a:schemeClr val="tx2"/>
                </a:solidFill>
                <a:latin typeface="Interstate-Light"/>
              </a:rPr>
              <a:t>mdw@rediris.es</a:t>
            </a:r>
            <a:endParaRPr lang="es-ES" b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A6616CA-965A-6418-B31C-D1CA5E09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06C359-C018-7777-8729-6970DF31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83" y="0"/>
            <a:ext cx="10666984" cy="60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65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950B8225-7C47-DB67-20F5-F4DE23711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31" y="0"/>
            <a:ext cx="10859007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942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D9D71C-8016-D93D-8B47-3B033E9785F7}"/>
              </a:ext>
            </a:extLst>
          </p:cNvPr>
          <p:cNvSpPr txBox="1"/>
          <p:nvPr/>
        </p:nvSpPr>
        <p:spPr>
          <a:xfrm>
            <a:off x="578841" y="162384"/>
            <a:ext cx="817787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Administración Electrónica: IRIS-SARA</a:t>
            </a:r>
          </a:p>
        </p:txBody>
      </p:sp>
      <p:sp>
        <p:nvSpPr>
          <p:cNvPr id="4" name="Impulso del marco de confianza REFEDS…">
            <a:extLst>
              <a:ext uri="{FF2B5EF4-FFF2-40B4-BE49-F238E27FC236}">
                <a16:creationId xmlns:a16="http://schemas.microsoft.com/office/drawing/2014/main" id="{215315F5-DDBC-429C-1868-1F7035F35F86}"/>
              </a:ext>
            </a:extLst>
          </p:cNvPr>
          <p:cNvSpPr txBox="1"/>
          <p:nvPr/>
        </p:nvSpPr>
        <p:spPr>
          <a:xfrm>
            <a:off x="628666" y="2088480"/>
            <a:ext cx="10934667" cy="2283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228600" indent="-228600">
              <a:lnSpc>
                <a:spcPct val="120000"/>
              </a:lnSpc>
              <a:buSzPct val="100000"/>
              <a:buFont typeface="Arial"/>
              <a:buChar char="•"/>
              <a:defRPr sz="2500" b="0">
                <a:solidFill>
                  <a:srgbClr val="414141"/>
                </a:solidFill>
                <a:latin typeface="Interstate-Light"/>
                <a:ea typeface="Interstate-Light"/>
                <a:cs typeface="Interstate-Light"/>
                <a:sym typeface="Interstate-Light"/>
              </a:defRPr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104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Instituciones</a:t>
            </a:r>
            <a:endParaRPr lang="en-US" sz="2000">
              <a:solidFill>
                <a:schemeClr val="bg2">
                  <a:lumMod val="50000"/>
                </a:schemeClr>
              </a:solidFill>
            </a:endParaRPr>
          </a:p>
          <a:p>
            <a:pPr marL="228600" indent="-228600">
              <a:lnSpc>
                <a:spcPct val="120000"/>
              </a:lnSpc>
              <a:buSzPct val="100000"/>
              <a:buFont typeface="Arial"/>
              <a:buChar char="•"/>
              <a:defRPr sz="2500" b="0">
                <a:solidFill>
                  <a:srgbClr val="414141"/>
                </a:solidFill>
                <a:latin typeface="Interstate-Light"/>
                <a:ea typeface="Interstate-Light"/>
                <a:cs typeface="Interstate-Light"/>
                <a:sym typeface="Interstate-Light"/>
              </a:defRPr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1158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Servicios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usados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por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 las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instituciones</a:t>
            </a:r>
            <a:endParaRPr lang="en-US" sz="2000">
              <a:solidFill>
                <a:schemeClr val="bg2">
                  <a:lumMod val="50000"/>
                </a:schemeClr>
              </a:solidFill>
            </a:endParaRPr>
          </a:p>
          <a:p>
            <a:pPr marL="228600" indent="-228600">
              <a:lnSpc>
                <a:spcPct val="120000"/>
              </a:lnSpc>
              <a:buSzPct val="100000"/>
              <a:buFont typeface="Arial"/>
              <a:buChar char="•"/>
              <a:defRPr sz="2500" b="0">
                <a:solidFill>
                  <a:srgbClr val="414141"/>
                </a:solidFill>
                <a:latin typeface="Interstate-Light"/>
                <a:ea typeface="Interstate-Light"/>
                <a:cs typeface="Interstate-Light"/>
                <a:sym typeface="Interstate-Light"/>
              </a:defRPr>
            </a:pP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Servicio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desde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 2010</a:t>
            </a:r>
          </a:p>
          <a:p>
            <a:pPr marL="228600" indent="-228600">
              <a:lnSpc>
                <a:spcPct val="120000"/>
              </a:lnSpc>
              <a:buSzPct val="100000"/>
              <a:buFont typeface="Arial"/>
              <a:buChar char="•"/>
              <a:defRPr sz="2500" b="0">
                <a:solidFill>
                  <a:srgbClr val="414141"/>
                </a:solidFill>
                <a:latin typeface="Interstate-Light"/>
                <a:ea typeface="Interstate-Light"/>
                <a:cs typeface="Interstate-Light"/>
                <a:sym typeface="Interstate-Light"/>
              </a:defRPr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Una media de 6TBs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mensuales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tráfico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228600" indent="-228600">
              <a:lnSpc>
                <a:spcPct val="120000"/>
              </a:lnSpc>
              <a:buSzPct val="100000"/>
              <a:buFont typeface="Arial"/>
              <a:buChar char="•"/>
              <a:defRPr sz="2500" b="0">
                <a:solidFill>
                  <a:srgbClr val="414141"/>
                </a:solidFill>
                <a:latin typeface="Interstate-Light"/>
                <a:ea typeface="Interstate-Light"/>
                <a:cs typeface="Interstate-Light"/>
                <a:sym typeface="Interstate-Light"/>
              </a:defRPr>
            </a:pP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Gestión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 de DNS</a:t>
            </a:r>
          </a:p>
          <a:p>
            <a:pPr marL="228600" indent="-228600">
              <a:lnSpc>
                <a:spcPct val="120000"/>
              </a:lnSpc>
              <a:buSzPct val="100000"/>
              <a:buFont typeface="Arial"/>
              <a:buChar char="•"/>
              <a:defRPr sz="2500" b="0">
                <a:solidFill>
                  <a:srgbClr val="414141"/>
                </a:solidFill>
                <a:latin typeface="Interstate-Light"/>
                <a:ea typeface="Interstate-Light"/>
                <a:cs typeface="Interstate-Light"/>
                <a:sym typeface="Interstate-Light"/>
              </a:defRPr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Punto de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acceso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RedSARA</a:t>
            </a:r>
            <a:endParaRPr lang="en-US" sz="20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IRIS-SARA">
            <a:extLst>
              <a:ext uri="{FF2B5EF4-FFF2-40B4-BE49-F238E27FC236}">
                <a16:creationId xmlns:a16="http://schemas.microsoft.com/office/drawing/2014/main" id="{AF2BA336-789C-94B2-1C53-E3D8D916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71" y="2285184"/>
            <a:ext cx="31750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1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adroTexto 13"/>
          <p:cNvSpPr txBox="1"/>
          <p:nvPr/>
        </p:nvSpPr>
        <p:spPr>
          <a:xfrm>
            <a:off x="3790869" y="2391026"/>
            <a:ext cx="3026563" cy="207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3000">
                <a:solidFill>
                  <a:srgbClr val="FFFFFF"/>
                </a:solidFill>
              </a:defRPr>
            </a:lvl1pPr>
          </a:lstStyle>
          <a:p>
            <a:r>
              <a:rPr lang="es-ES"/>
              <a:t>03</a:t>
            </a:r>
            <a:r>
              <a:t>.</a:t>
            </a:r>
          </a:p>
        </p:txBody>
      </p:sp>
      <p:sp>
        <p:nvSpPr>
          <p:cNvPr id="127" name="CuadroTexto 1"/>
          <p:cNvSpPr txBox="1"/>
          <p:nvPr/>
        </p:nvSpPr>
        <p:spPr>
          <a:xfrm>
            <a:off x="3785648" y="4151129"/>
            <a:ext cx="7621161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4500">
                <a:solidFill>
                  <a:srgbClr val="FFFFFF"/>
                </a:solidFill>
                <a:latin typeface="Interstate-Light"/>
                <a:ea typeface="Interstate-Light"/>
                <a:cs typeface="Interstate-Light"/>
                <a:sym typeface="Interstate Light"/>
              </a:defRPr>
            </a:lvl1pPr>
          </a:lstStyle>
          <a:p>
            <a:r>
              <a:rPr lang="es-ES" err="1"/>
              <a:t>UniDigital</a:t>
            </a:r>
            <a:r>
              <a:rPr lang="es-ES"/>
              <a:t> RedIRIS: Servicios TIC Comunes e infraestructura OCRE</a:t>
            </a:r>
          </a:p>
        </p:txBody>
      </p:sp>
      <p:sp>
        <p:nvSpPr>
          <p:cNvPr id="128" name="Marcador de número de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720308" y="6385242"/>
            <a:ext cx="203024" cy="3073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973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6D8230-967E-E3E1-4E1D-110A0815BC09}"/>
              </a:ext>
            </a:extLst>
          </p:cNvPr>
          <p:cNvSpPr txBox="1"/>
          <p:nvPr/>
        </p:nvSpPr>
        <p:spPr>
          <a:xfrm>
            <a:off x="501161" y="246184"/>
            <a:ext cx="405495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err="1"/>
              <a:t>UniDigital</a:t>
            </a:r>
            <a:r>
              <a:rPr lang="es-ES"/>
              <a:t> RedIRIS</a:t>
            </a:r>
            <a:endParaRPr kumimoji="0" lang="es-ES" sz="40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F3ECDC55-A2A9-D3D7-3F75-3872D920C1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877811"/>
              </p:ext>
            </p:extLst>
          </p:nvPr>
        </p:nvGraphicFramePr>
        <p:xfrm>
          <a:off x="1981200" y="1386681"/>
          <a:ext cx="8229600" cy="408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19637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6D8230-967E-E3E1-4E1D-110A0815BC09}"/>
              </a:ext>
            </a:extLst>
          </p:cNvPr>
          <p:cNvSpPr txBox="1"/>
          <p:nvPr/>
        </p:nvSpPr>
        <p:spPr>
          <a:xfrm>
            <a:off x="501161" y="246184"/>
            <a:ext cx="732347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err="1"/>
              <a:t>UniDigital</a:t>
            </a:r>
            <a:r>
              <a:rPr lang="es-ES"/>
              <a:t> RedIRIS: ECASUE-NISUE</a:t>
            </a:r>
            <a:endParaRPr kumimoji="0" lang="es-ES" sz="40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B823A8B-4906-46EE-5F23-5FB38038C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02715"/>
              </p:ext>
            </p:extLst>
          </p:nvPr>
        </p:nvGraphicFramePr>
        <p:xfrm>
          <a:off x="794238" y="2712733"/>
          <a:ext cx="10603524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4508">
                  <a:extLst>
                    <a:ext uri="{9D8B030D-6E8A-4147-A177-3AD203B41FA5}">
                      <a16:colId xmlns:a16="http://schemas.microsoft.com/office/drawing/2014/main" val="3194659569"/>
                    </a:ext>
                  </a:extLst>
                </a:gridCol>
                <a:gridCol w="3534508">
                  <a:extLst>
                    <a:ext uri="{9D8B030D-6E8A-4147-A177-3AD203B41FA5}">
                      <a16:colId xmlns:a16="http://schemas.microsoft.com/office/drawing/2014/main" val="1272673034"/>
                    </a:ext>
                  </a:extLst>
                </a:gridCol>
                <a:gridCol w="3534508">
                  <a:extLst>
                    <a:ext uri="{9D8B030D-6E8A-4147-A177-3AD203B41FA5}">
                      <a16:colId xmlns:a16="http://schemas.microsoft.com/office/drawing/2014/main" val="115195537"/>
                    </a:ext>
                  </a:extLst>
                </a:gridCol>
              </a:tblGrid>
              <a:tr h="335583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Consulta de datos de acceso a la universidad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Consulta de expediente académico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Titulaciones conjuntas interuniversitarias nacionales</a:t>
                      </a:r>
                      <a:r>
                        <a:rPr lang="en-US" sz="1600" b="1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​</a:t>
                      </a:r>
                      <a:endParaRPr lang="es-E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605226"/>
                  </a:ext>
                </a:extLst>
              </a:tr>
              <a:tr h="483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err="1"/>
                        <a:t>Permite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conocer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los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datos</a:t>
                      </a:r>
                      <a:r>
                        <a:rPr lang="en-US" sz="1200" noProof="0"/>
                        <a:t> con </a:t>
                      </a:r>
                      <a:r>
                        <a:rPr lang="en-US" sz="1200" noProof="0" err="1"/>
                        <a:t>los</a:t>
                      </a:r>
                      <a:r>
                        <a:rPr lang="en-US" sz="1200" noProof="0"/>
                        <a:t> que un </a:t>
                      </a:r>
                      <a:r>
                        <a:rPr lang="en-US" sz="1200" noProof="0" err="1"/>
                        <a:t>alumno</a:t>
                      </a:r>
                      <a:r>
                        <a:rPr lang="en-US" sz="1200" noProof="0"/>
                        <a:t> ha </a:t>
                      </a:r>
                      <a:r>
                        <a:rPr lang="en-US" sz="1200" noProof="0" err="1"/>
                        <a:t>accedido</a:t>
                      </a:r>
                      <a:r>
                        <a:rPr lang="en-US" sz="1200" noProof="0"/>
                        <a:t> a la Universidad, </a:t>
                      </a:r>
                      <a:r>
                        <a:rPr lang="en-US" sz="1200" noProof="0" err="1"/>
                        <a:t>en</a:t>
                      </a:r>
                      <a:r>
                        <a:rPr lang="en-US" sz="1200" noProof="0"/>
                        <a:t> sus </a:t>
                      </a:r>
                      <a:r>
                        <a:rPr lang="en-US" sz="1200" noProof="0" err="1"/>
                        <a:t>diferentes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modalidades</a:t>
                      </a:r>
                      <a:r>
                        <a:rPr lang="en-US" sz="1200" noProof="0"/>
                        <a:t> de </a:t>
                      </a:r>
                      <a:r>
                        <a:rPr lang="en-US" sz="1200" noProof="0" err="1"/>
                        <a:t>acceso</a:t>
                      </a:r>
                      <a:r>
                        <a:rPr lang="en-US" sz="1200" noProof="0"/>
                        <a:t> y </a:t>
                      </a:r>
                      <a:r>
                        <a:rPr lang="en-US" sz="1200" noProof="0" err="1"/>
                        <a:t>sobre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calificaciones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definitivas</a:t>
                      </a:r>
                      <a:r>
                        <a:rPr lang="en-US" sz="1200" noProof="0"/>
                        <a:t>.</a:t>
                      </a:r>
                    </a:p>
                    <a:p>
                      <a:pPr algn="just" rtl="0" fontAlgn="base"/>
                      <a:endParaRPr lang="en-US" sz="1200" b="0" i="0" u="none" strike="noStrike" cap="none" spc="0" baseline="0" noProof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just"/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/>
                        <a:t>Permite conocer los datos del expediente académico de un alumno, facilitando un posible traslado de expediente, reconocimiento de créditos, admisión, concesión de becas, etc…</a:t>
                      </a:r>
                    </a:p>
                    <a:p>
                      <a:pPr algn="just"/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err="1"/>
                        <a:t>Permite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gestionar</a:t>
                      </a:r>
                      <a:r>
                        <a:rPr lang="en-US" sz="1200" noProof="0"/>
                        <a:t>, de </a:t>
                      </a:r>
                      <a:r>
                        <a:rPr lang="en-US" sz="1200" noProof="0" err="1"/>
                        <a:t>manera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automatizada</a:t>
                      </a:r>
                      <a:r>
                        <a:rPr lang="en-US" sz="1200" noProof="0"/>
                        <a:t>, </a:t>
                      </a:r>
                      <a:r>
                        <a:rPr lang="en-US" sz="1200" noProof="0" err="1"/>
                        <a:t>los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procesos</a:t>
                      </a:r>
                      <a:r>
                        <a:rPr lang="en-US" sz="1200" noProof="0"/>
                        <a:t> que </a:t>
                      </a:r>
                      <a:r>
                        <a:rPr lang="en-US" sz="1200" noProof="0" err="1"/>
                        <a:t>conforman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los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titulaciones</a:t>
                      </a:r>
                      <a:r>
                        <a:rPr lang="en-US" sz="1200" noProof="0"/>
                        <a:t> que se </a:t>
                      </a:r>
                      <a:r>
                        <a:rPr lang="en-US" sz="1200" noProof="0" err="1"/>
                        <a:t>imparten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por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varias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universidades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españolas</a:t>
                      </a:r>
                      <a:r>
                        <a:rPr lang="en-US" sz="1200" noProof="0"/>
                        <a:t> de </a:t>
                      </a:r>
                      <a:r>
                        <a:rPr lang="en-US" sz="1200" noProof="0" err="1"/>
                        <a:t>manera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conjunta</a:t>
                      </a:r>
                      <a:r>
                        <a:rPr lang="en-US" sz="1200" noProof="0"/>
                        <a:t>, </a:t>
                      </a:r>
                      <a:r>
                        <a:rPr lang="en-US" sz="1200" noProof="0" err="1"/>
                        <a:t>desde</a:t>
                      </a:r>
                      <a:r>
                        <a:rPr lang="en-US" sz="1200" noProof="0"/>
                        <a:t> la gestion del </a:t>
                      </a:r>
                      <a:r>
                        <a:rPr lang="en-US" sz="1200" noProof="0" err="1"/>
                        <a:t>convenio</a:t>
                      </a:r>
                      <a:r>
                        <a:rPr lang="en-US" sz="1200" noProof="0"/>
                        <a:t> de </a:t>
                      </a:r>
                      <a:r>
                        <a:rPr lang="en-US" sz="1200" noProof="0" err="1"/>
                        <a:t>colaboración</a:t>
                      </a:r>
                      <a:r>
                        <a:rPr lang="en-US" sz="1200" noProof="0"/>
                        <a:t>, </a:t>
                      </a:r>
                      <a:r>
                        <a:rPr lang="en-US" sz="1200" noProof="0" err="1"/>
                        <a:t>proceso</a:t>
                      </a:r>
                      <a:r>
                        <a:rPr lang="en-US" sz="1200" noProof="0"/>
                        <a:t> de </a:t>
                      </a:r>
                      <a:r>
                        <a:rPr lang="en-US" sz="1200" noProof="0" err="1"/>
                        <a:t>admisión</a:t>
                      </a:r>
                      <a:r>
                        <a:rPr lang="en-US" sz="1200" noProof="0"/>
                        <a:t>, </a:t>
                      </a:r>
                      <a:r>
                        <a:rPr lang="en-US" sz="1200" noProof="0" err="1"/>
                        <a:t>matriculación</a:t>
                      </a:r>
                      <a:r>
                        <a:rPr lang="en-US" sz="1200" noProof="0"/>
                        <a:t>, </a:t>
                      </a:r>
                      <a:r>
                        <a:rPr lang="en-US" sz="1200" noProof="0" err="1"/>
                        <a:t>calificaciones</a:t>
                      </a:r>
                      <a:r>
                        <a:rPr lang="en-US" sz="1200" noProof="0"/>
                        <a:t> del </a:t>
                      </a:r>
                      <a:r>
                        <a:rPr lang="en-US" sz="1200" noProof="0" err="1"/>
                        <a:t>alumno</a:t>
                      </a:r>
                      <a:r>
                        <a:rPr lang="en-US" sz="1200" noProof="0"/>
                        <a:t>, y </a:t>
                      </a:r>
                      <a:r>
                        <a:rPr lang="en-US" sz="1200" noProof="0" err="1"/>
                        <a:t>formalización</a:t>
                      </a:r>
                      <a:r>
                        <a:rPr lang="en-US" sz="1200" noProof="0"/>
                        <a:t> del </a:t>
                      </a:r>
                      <a:r>
                        <a:rPr lang="en-US" sz="1200" noProof="0" err="1"/>
                        <a:t>expediente</a:t>
                      </a:r>
                      <a:r>
                        <a:rPr lang="en-US" sz="1200" noProof="0"/>
                        <a:t> </a:t>
                      </a:r>
                      <a:r>
                        <a:rPr lang="en-US" sz="1200" noProof="0" err="1"/>
                        <a:t>académico</a:t>
                      </a:r>
                      <a:endParaRPr lang="es-ES" noProof="0"/>
                    </a:p>
                    <a:p>
                      <a:pPr algn="just"/>
                      <a:endParaRPr lang="es-E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62135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A133FBA-70FA-8759-EE99-43CC769E5939}"/>
              </a:ext>
            </a:extLst>
          </p:cNvPr>
          <p:cNvSpPr txBox="1"/>
          <p:nvPr/>
        </p:nvSpPr>
        <p:spPr>
          <a:xfrm>
            <a:off x="501161" y="1567697"/>
            <a:ext cx="6097464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/>
              <a:t>Actualización tecnológica de la plataforma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/>
              <a:t>Facilitación funcional de la plataforma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/>
              <a:t>Nuevos casos de uso:</a:t>
            </a:r>
          </a:p>
        </p:txBody>
      </p:sp>
    </p:spTree>
    <p:extLst>
      <p:ext uri="{BB962C8B-B14F-4D97-AF65-F5344CB8AC3E}">
        <p14:creationId xmlns:p14="http://schemas.microsoft.com/office/powerpoint/2010/main" val="273950863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6D8230-967E-E3E1-4E1D-110A0815BC09}"/>
              </a:ext>
            </a:extLst>
          </p:cNvPr>
          <p:cNvSpPr txBox="1"/>
          <p:nvPr/>
        </p:nvSpPr>
        <p:spPr>
          <a:xfrm>
            <a:off x="501161" y="246184"/>
            <a:ext cx="1006140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err="1"/>
              <a:t>UniDigital</a:t>
            </a:r>
            <a:r>
              <a:rPr lang="es-ES"/>
              <a:t> RedIRIS: Archivo Único Universitario</a:t>
            </a:r>
            <a:endParaRPr kumimoji="0" lang="es-ES" sz="40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pic>
        <p:nvPicPr>
          <p:cNvPr id="3" name="Picture 2" descr="logoArchive">
            <a:extLst>
              <a:ext uri="{FF2B5EF4-FFF2-40B4-BE49-F238E27FC236}">
                <a16:creationId xmlns:a16="http://schemas.microsoft.com/office/drawing/2014/main" id="{66ACDF7D-58DE-9CEA-3C41-F287C056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61" y="2657741"/>
            <a:ext cx="3572426" cy="10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2308FA-58E8-759B-2796-696395373180}"/>
              </a:ext>
            </a:extLst>
          </p:cNvPr>
          <p:cNvSpPr txBox="1"/>
          <p:nvPr/>
        </p:nvSpPr>
        <p:spPr>
          <a:xfrm>
            <a:off x="4705710" y="1843950"/>
            <a:ext cx="6098874" cy="3170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s-ES" sz="2000">
                <a:effectLst/>
                <a:latin typeface="Arial Rounded MT Bold" panose="020F0704030504030204" pitchFamily="34" charset="77"/>
              </a:rPr>
              <a:t>Archive es una solución para archivo definitivo de expedientes y documentos electrónicos. </a:t>
            </a:r>
          </a:p>
          <a:p>
            <a:pPr algn="just"/>
            <a:endParaRPr lang="es-ES" sz="2000">
              <a:effectLst/>
              <a:latin typeface="Arial Rounded MT Bold" panose="020F0704030504030204" pitchFamily="34" charset="77"/>
            </a:endParaRPr>
          </a:p>
          <a:p>
            <a:pPr algn="just"/>
            <a:r>
              <a:rPr lang="es-ES" sz="2000">
                <a:effectLst/>
                <a:latin typeface="Arial Rounded MT Bold" panose="020F0704030504030204" pitchFamily="34" charset="77"/>
              </a:rPr>
              <a:t>Este servicio podemos definirlo como un sistema de gestión y preservación de archivo definitivo de expedientes electrónicos adecuados al Esquema Nacional de Interoperabilidad (ENI) y que correspondan a procedimientos finalizados. </a:t>
            </a:r>
          </a:p>
        </p:txBody>
      </p:sp>
    </p:spTree>
    <p:extLst>
      <p:ext uri="{BB962C8B-B14F-4D97-AF65-F5344CB8AC3E}">
        <p14:creationId xmlns:p14="http://schemas.microsoft.com/office/powerpoint/2010/main" val="13270372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6D8230-967E-E3E1-4E1D-110A0815BC09}"/>
              </a:ext>
            </a:extLst>
          </p:cNvPr>
          <p:cNvSpPr txBox="1"/>
          <p:nvPr/>
        </p:nvSpPr>
        <p:spPr>
          <a:xfrm>
            <a:off x="501161" y="246184"/>
            <a:ext cx="1006140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err="1"/>
              <a:t>UniDigital</a:t>
            </a:r>
            <a:r>
              <a:rPr lang="es-ES"/>
              <a:t> RedIRIS: Archivo Único Universitario</a:t>
            </a:r>
            <a:endParaRPr kumimoji="0" lang="es-ES" sz="40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19978DD-582E-E734-D7FE-EAE5B5359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262" y="4038669"/>
            <a:ext cx="4780166" cy="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s-ES" sz="240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245979B0-1169-918A-DAB7-9A83CEB16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923557"/>
              </p:ext>
            </p:extLst>
          </p:nvPr>
        </p:nvGraphicFramePr>
        <p:xfrm>
          <a:off x="2237345" y="1219778"/>
          <a:ext cx="6604000" cy="220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34AA2141-1937-078B-D9D9-37E71679C9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412" y="2346126"/>
            <a:ext cx="1534830" cy="1726347"/>
          </a:xfrm>
          <a:prstGeom prst="rect">
            <a:avLst/>
          </a:prstGeom>
        </p:spPr>
      </p:pic>
      <p:sp>
        <p:nvSpPr>
          <p:cNvPr id="8" name="Forma 7">
            <a:extLst>
              <a:ext uri="{FF2B5EF4-FFF2-40B4-BE49-F238E27FC236}">
                <a16:creationId xmlns:a16="http://schemas.microsoft.com/office/drawing/2014/main" id="{C9136FD9-6205-E18F-4343-3BB53FC97C4B}"/>
              </a:ext>
            </a:extLst>
          </p:cNvPr>
          <p:cNvSpPr/>
          <p:nvPr/>
        </p:nvSpPr>
        <p:spPr>
          <a:xfrm rot="11039246">
            <a:off x="6248713" y="2673021"/>
            <a:ext cx="1639533" cy="2121626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9" name="Picture 2" descr="logoArchive">
            <a:extLst>
              <a:ext uri="{FF2B5EF4-FFF2-40B4-BE49-F238E27FC236}">
                <a16:creationId xmlns:a16="http://schemas.microsoft.com/office/drawing/2014/main" id="{254C5EA3-060F-C16A-7721-1F1B11F73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0925" y="3801172"/>
            <a:ext cx="3572426" cy="10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2962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6D8230-967E-E3E1-4E1D-110A0815BC09}"/>
              </a:ext>
            </a:extLst>
          </p:cNvPr>
          <p:cNvSpPr txBox="1"/>
          <p:nvPr/>
        </p:nvSpPr>
        <p:spPr>
          <a:xfrm>
            <a:off x="501161" y="246184"/>
            <a:ext cx="1006140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err="1"/>
              <a:t>UniDigital</a:t>
            </a:r>
            <a:r>
              <a:rPr lang="es-ES"/>
              <a:t> RedIRIS: Iniciativa docencia híbrida</a:t>
            </a:r>
            <a:endParaRPr kumimoji="0" lang="es-ES" sz="40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655FEE-5620-EE4B-9671-0EB1C9621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744556"/>
              </p:ext>
            </p:extLst>
          </p:nvPr>
        </p:nvGraphicFramePr>
        <p:xfrm>
          <a:off x="501162" y="1172204"/>
          <a:ext cx="10061406" cy="4190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3802">
                  <a:extLst>
                    <a:ext uri="{9D8B030D-6E8A-4147-A177-3AD203B41FA5}">
                      <a16:colId xmlns:a16="http://schemas.microsoft.com/office/drawing/2014/main" val="3043597728"/>
                    </a:ext>
                  </a:extLst>
                </a:gridCol>
                <a:gridCol w="3353802">
                  <a:extLst>
                    <a:ext uri="{9D8B030D-6E8A-4147-A177-3AD203B41FA5}">
                      <a16:colId xmlns:a16="http://schemas.microsoft.com/office/drawing/2014/main" val="3406387181"/>
                    </a:ext>
                  </a:extLst>
                </a:gridCol>
                <a:gridCol w="3353802">
                  <a:extLst>
                    <a:ext uri="{9D8B030D-6E8A-4147-A177-3AD203B41FA5}">
                      <a16:colId xmlns:a16="http://schemas.microsoft.com/office/drawing/2014/main" val="1960826089"/>
                    </a:ext>
                  </a:extLst>
                </a:gridCol>
              </a:tblGrid>
              <a:tr h="639343">
                <a:tc>
                  <a:txBody>
                    <a:bodyPr/>
                    <a:lstStyle/>
                    <a:p>
                      <a:pPr algn="ctr"/>
                      <a:r>
                        <a:rPr lang="es-ES" sz="2000" b="1"/>
                        <a:t>Dinamización del aprendizaje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/>
                        <a:t>Contenidos Interactivos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/>
                        <a:t>Sistema de Gestión de Contenidos Multimedia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89580"/>
                  </a:ext>
                </a:extLst>
              </a:tr>
              <a:tr h="348931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En piloto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Cuestionarios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Gamificación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Puzles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Evaluaciones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37 licencias campus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ES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En piloto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Presentaciones interactivas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Guías docentes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36K licencias de usuario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37 licencias de institución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S" sz="2000" b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En proceso de adjudicación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Emisión en </a:t>
                      </a:r>
                      <a:r>
                        <a:rPr lang="es-ES" sz="2000" b="0" err="1"/>
                        <a:t>streaming</a:t>
                      </a:r>
                      <a:endParaRPr lang="es-ES" sz="2000" b="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Videos interactivos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Evaluaciones basadas en el video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 b="0"/>
                        <a:t>35 licencias campus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45236"/>
                  </a:ext>
                </a:extLst>
              </a:tr>
            </a:tbl>
          </a:graphicData>
        </a:graphic>
      </p:graphicFrame>
      <p:pic>
        <p:nvPicPr>
          <p:cNvPr id="1030" name="Picture 6" descr="Kahoot Logo y símbolo, significado, historia, PNG, marca">
            <a:extLst>
              <a:ext uri="{FF2B5EF4-FFF2-40B4-BE49-F238E27FC236}">
                <a16:creationId xmlns:a16="http://schemas.microsoft.com/office/drawing/2014/main" id="{47D6A39E-BDF1-998D-22D4-527AD378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7" y="3872666"/>
            <a:ext cx="2270763" cy="12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nially » Arlington ISD">
            <a:extLst>
              <a:ext uri="{FF2B5EF4-FFF2-40B4-BE49-F238E27FC236}">
                <a16:creationId xmlns:a16="http://schemas.microsoft.com/office/drawing/2014/main" id="{930AB4DB-5821-9418-0F90-5FE0DC7B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69" y="3859302"/>
            <a:ext cx="1454989" cy="12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tón de acción: Ayuda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F5099CA-ECDD-0472-016E-B2D01422A94A}"/>
              </a:ext>
            </a:extLst>
          </p:cNvPr>
          <p:cNvSpPr/>
          <p:nvPr/>
        </p:nvSpPr>
        <p:spPr>
          <a:xfrm>
            <a:off x="8247888" y="3859302"/>
            <a:ext cx="1454988" cy="1175419"/>
          </a:xfrm>
          <a:prstGeom prst="actionButtonHelp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19707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6D8230-967E-E3E1-4E1D-110A0815BC09}"/>
              </a:ext>
            </a:extLst>
          </p:cNvPr>
          <p:cNvSpPr txBox="1"/>
          <p:nvPr/>
        </p:nvSpPr>
        <p:spPr>
          <a:xfrm>
            <a:off x="501161" y="246184"/>
            <a:ext cx="597695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err="1"/>
              <a:t>UniDigital</a:t>
            </a:r>
            <a:r>
              <a:rPr lang="es-ES"/>
              <a:t> RedIRIS: PLATICA</a:t>
            </a:r>
            <a:endParaRPr kumimoji="0" lang="es-ES" sz="40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7D43E0-60F9-D5C1-610A-8CEA289D7D0E}"/>
              </a:ext>
            </a:extLst>
          </p:cNvPr>
          <p:cNvSpPr txBox="1"/>
          <p:nvPr/>
        </p:nvSpPr>
        <p:spPr>
          <a:xfrm>
            <a:off x="1031110" y="2151728"/>
            <a:ext cx="4489796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Plataforma Transversal de Impulso a la Ciencia Abierta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456071-EE68-BB36-1289-F8F3AA92ED44}"/>
              </a:ext>
            </a:extLst>
          </p:cNvPr>
          <p:cNvSpPr txBox="1"/>
          <p:nvPr/>
        </p:nvSpPr>
        <p:spPr>
          <a:xfrm>
            <a:off x="5883215" y="2151728"/>
            <a:ext cx="5277675" cy="3293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742950" marR="0" indent="-7429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400" b="1" i="0" u="none" strike="noStrike" cap="none" spc="0" normalizeH="0" baseline="0">
                <a:ln>
                  <a:noFill/>
                </a:ln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Asistente Conversacional</a:t>
            </a:r>
          </a:p>
          <a:p>
            <a:pPr marL="742950" marR="0" indent="-7429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sz="2400"/>
              <a:t>Plan de datos científicos</a:t>
            </a:r>
          </a:p>
          <a:p>
            <a:pPr marL="742950" marR="0" indent="-7429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sz="2400" b="1" i="0" u="none" strike="noStrike" cap="none" spc="0" normalizeH="0" baseline="0">
                <a:ln>
                  <a:noFill/>
                </a:ln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CARREDI: Catálogo, Registro y Repositorio Español de Datos de Investigación</a:t>
            </a:r>
          </a:p>
          <a:p>
            <a:pPr marL="742950" marR="0" indent="-7429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sz="2400"/>
              <a:t>Monitorización de la ciencia abierta</a:t>
            </a:r>
            <a:endParaRPr kumimoji="0" lang="es-ES" sz="2400" b="1" i="0" u="none" strike="noStrike" cap="none" spc="0" normalizeH="0" baseline="0">
              <a:ln>
                <a:noFill/>
              </a:ln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  <a:p>
            <a:pPr marL="742950" marR="0" indent="-7429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s-ES" sz="40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36406773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adroTexto 13"/>
          <p:cNvSpPr txBox="1"/>
          <p:nvPr/>
        </p:nvSpPr>
        <p:spPr>
          <a:xfrm>
            <a:off x="3790869" y="2391026"/>
            <a:ext cx="3026563" cy="207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13000">
                <a:solidFill>
                  <a:srgbClr val="FFFFFF"/>
                </a:solidFill>
              </a:defRPr>
            </a:lvl1pPr>
          </a:lstStyle>
          <a:p>
            <a:r>
              <a:rPr lang="es-ES"/>
              <a:t>02</a:t>
            </a:r>
            <a:r>
              <a:t>.</a:t>
            </a:r>
          </a:p>
        </p:txBody>
      </p:sp>
      <p:sp>
        <p:nvSpPr>
          <p:cNvPr id="127" name="CuadroTexto 1"/>
          <p:cNvSpPr txBox="1"/>
          <p:nvPr/>
        </p:nvSpPr>
        <p:spPr>
          <a:xfrm>
            <a:off x="3785648" y="4151129"/>
            <a:ext cx="7621161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4500">
                <a:solidFill>
                  <a:srgbClr val="FFFFFF"/>
                </a:solidFill>
                <a:latin typeface="Interstate-Light"/>
                <a:ea typeface="Interstate-Light"/>
                <a:cs typeface="Interstate-Light"/>
                <a:sym typeface="Interstate Light"/>
              </a:defRPr>
            </a:lvl1pPr>
          </a:lstStyle>
          <a:p>
            <a:r>
              <a:rPr lang="es-ES"/>
              <a:t>Administración electrónica</a:t>
            </a:r>
          </a:p>
        </p:txBody>
      </p:sp>
      <p:sp>
        <p:nvSpPr>
          <p:cNvPr id="128" name="Marcador de número de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720308" y="6385242"/>
            <a:ext cx="203024" cy="3073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677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6D8230-967E-E3E1-4E1D-110A0815BC09}"/>
              </a:ext>
            </a:extLst>
          </p:cNvPr>
          <p:cNvSpPr txBox="1"/>
          <p:nvPr/>
        </p:nvSpPr>
        <p:spPr>
          <a:xfrm>
            <a:off x="501161" y="246184"/>
            <a:ext cx="1037238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err="1"/>
              <a:t>UniDigital</a:t>
            </a:r>
            <a:r>
              <a:rPr lang="es-ES"/>
              <a:t> RedIRIS: Proyectos Interuniversitarios</a:t>
            </a:r>
            <a:endParaRPr kumimoji="0" lang="es-ES" sz="40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8468D04-291D-A8E9-DB18-29261D45B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09119"/>
              </p:ext>
            </p:extLst>
          </p:nvPr>
        </p:nvGraphicFramePr>
        <p:xfrm>
          <a:off x="5605747" y="1074075"/>
          <a:ext cx="5530076" cy="4709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5038">
                  <a:extLst>
                    <a:ext uri="{9D8B030D-6E8A-4147-A177-3AD203B41FA5}">
                      <a16:colId xmlns:a16="http://schemas.microsoft.com/office/drawing/2014/main" val="1315574727"/>
                    </a:ext>
                  </a:extLst>
                </a:gridCol>
                <a:gridCol w="2765038">
                  <a:extLst>
                    <a:ext uri="{9D8B030D-6E8A-4147-A177-3AD203B41FA5}">
                      <a16:colId xmlns:a16="http://schemas.microsoft.com/office/drawing/2014/main" val="4247545146"/>
                    </a:ext>
                  </a:extLst>
                </a:gridCol>
              </a:tblGrid>
              <a:tr h="458266">
                <a:tc>
                  <a:txBody>
                    <a:bodyPr/>
                    <a:lstStyle/>
                    <a:p>
                      <a:pPr algn="ctr"/>
                      <a:r>
                        <a:rPr lang="es-ES" sz="2400" b="1"/>
                        <a:t>MADAI y </a:t>
                      </a:r>
                      <a:r>
                        <a:rPr lang="es-ES" sz="2400" b="1" err="1"/>
                        <a:t>DigitAll</a:t>
                      </a:r>
                      <a:endParaRPr lang="es-E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/>
                        <a:t>11 Proyectos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494631"/>
                  </a:ext>
                </a:extLst>
              </a:tr>
              <a:tr h="4251583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/>
                        <a:t>En despliegue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/>
                        <a:t>8 universidades implicadas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/>
                        <a:t>Direct </a:t>
                      </a:r>
                      <a:r>
                        <a:rPr lang="es-ES" sz="2000" err="1"/>
                        <a:t>Award</a:t>
                      </a:r>
                      <a:endParaRPr lang="es-ES" sz="200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S" sz="2000"/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2000"/>
                        <a:t>Regular Competition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ADAPLEARN</a:t>
                      </a:r>
                      <a:r>
                        <a:rPr lang="es-ES" sz="1400" b="0">
                          <a:effectLst/>
                        </a:rPr>
                        <a:t>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CERTIDIGITAL</a:t>
                      </a:r>
                      <a:r>
                        <a:rPr lang="es-ES" sz="1400" b="0">
                          <a:effectLst/>
                        </a:rPr>
                        <a:t>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>
                          <a:effectLst/>
                        </a:rPr>
                        <a:t>POA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CONSEG</a:t>
                      </a:r>
                      <a:r>
                        <a:rPr lang="es-ES" sz="1400" b="0">
                          <a:effectLst/>
                        </a:rPr>
                        <a:t>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DIGIREPO</a:t>
                      </a:r>
                      <a:r>
                        <a:rPr lang="es-ES" sz="1400" b="0">
                          <a:effectLst/>
                        </a:rPr>
                        <a:t>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>
                          <a:effectLst/>
                        </a:rPr>
                        <a:t>EWP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SMARTUNI</a:t>
                      </a:r>
                      <a:r>
                        <a:rPr lang="es-ES" sz="1400" b="0">
                          <a:effectLst/>
                        </a:rPr>
                        <a:t>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OPENGSYS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OpenEDX</a:t>
                      </a:r>
                      <a:r>
                        <a:rPr lang="es-ES" sz="1400" b="0">
                          <a:effectLst/>
                        </a:rPr>
                        <a:t>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INTERAE</a:t>
                      </a:r>
                      <a:r>
                        <a:rPr lang="es-ES" sz="1400" b="0">
                          <a:effectLst/>
                        </a:rPr>
                        <a:t>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>
                          <a:effectLst/>
                        </a:rPr>
                        <a:t>PRODAT</a:t>
                      </a:r>
                      <a:endParaRPr lang="es-E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48817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76EC7C7-C979-3B12-23F2-EA6F7B4B607F}"/>
              </a:ext>
            </a:extLst>
          </p:cNvPr>
          <p:cNvSpPr txBox="1"/>
          <p:nvPr/>
        </p:nvSpPr>
        <p:spPr>
          <a:xfrm>
            <a:off x="558146" y="2698815"/>
            <a:ext cx="3263071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ES" sz="2000" b="0"/>
              <a:t>Descuentos en c</a:t>
            </a:r>
            <a:r>
              <a:rPr kumimoji="0" lang="es-ES" sz="2000" b="0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onsumos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ES" sz="2000" b="0"/>
              <a:t>Autentificación SAML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0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Precios de red más baratos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ES" sz="2000" b="0"/>
              <a:t>Proveedores de referencia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0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Servicios Profesionales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0" i="0" u="none" strike="noStrike" cap="none" spc="0" normalizeH="0" baseline="0" err="1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Landing</a:t>
            </a:r>
            <a:r>
              <a:rPr kumimoji="0" lang="es-ES" sz="2000" b="0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 </a:t>
            </a:r>
            <a:r>
              <a:rPr kumimoji="0" lang="es-ES" sz="2000" b="0" i="0" u="none" strike="noStrike" cap="none" spc="0" normalizeH="0" baseline="0" err="1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Zone</a:t>
            </a:r>
            <a:endParaRPr kumimoji="0" lang="es-ES" sz="2000" b="0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0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Horas de consultoría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ES" sz="2000" b="0"/>
              <a:t>Soporte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" sz="2000" b="0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Sistema de </a:t>
            </a:r>
            <a:r>
              <a:rPr lang="es-ES" sz="2000" b="0"/>
              <a:t>alertas</a:t>
            </a:r>
            <a:endParaRPr kumimoji="0" lang="es-ES" sz="2000" b="0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pic>
        <p:nvPicPr>
          <p:cNvPr id="3074" name="Picture 2" descr="OCRE Open Clouds for Research Environments">
            <a:extLst>
              <a:ext uri="{FF2B5EF4-FFF2-40B4-BE49-F238E27FC236}">
                <a16:creationId xmlns:a16="http://schemas.microsoft.com/office/drawing/2014/main" id="{394F20F2-9335-9A66-2623-AFC1EA89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1" y="1353281"/>
            <a:ext cx="4905555" cy="1146375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3078" name="Picture 6" descr="Microsoft Azure Logo | Symbol, History, PNG (3840*2160)">
            <a:extLst>
              <a:ext uri="{FF2B5EF4-FFF2-40B4-BE49-F238E27FC236}">
                <a16:creationId xmlns:a16="http://schemas.microsoft.com/office/drawing/2014/main" id="{18555E99-BA1D-96DB-0849-1C857963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86" y="4382751"/>
            <a:ext cx="2282836" cy="12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073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6D8230-967E-E3E1-4E1D-110A0815BC09}"/>
              </a:ext>
            </a:extLst>
          </p:cNvPr>
          <p:cNvSpPr txBox="1"/>
          <p:nvPr/>
        </p:nvSpPr>
        <p:spPr>
          <a:xfrm>
            <a:off x="501161" y="246184"/>
            <a:ext cx="771461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err="1"/>
              <a:t>UniDigital</a:t>
            </a:r>
            <a:r>
              <a:rPr lang="es-ES"/>
              <a:t> RedIRIS: Nueva Red BLUE</a:t>
            </a:r>
            <a:endParaRPr kumimoji="0" lang="es-ES" sz="40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15966D-ABF2-E46C-9248-7482BA3C4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1" y="4327488"/>
            <a:ext cx="2838710" cy="116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9FD89B47-6BFB-F939-6A19-975977340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48" y="1652392"/>
            <a:ext cx="7284093" cy="35532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8666802-98B6-8579-2DBA-7C4CCC6058A2}"/>
              </a:ext>
            </a:extLst>
          </p:cNvPr>
          <p:cNvSpPr txBox="1"/>
          <p:nvPr/>
        </p:nvSpPr>
        <p:spPr>
          <a:xfrm>
            <a:off x="501160" y="1652391"/>
            <a:ext cx="3477887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spc="0" normalizeH="0" baseline="0" err="1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BLockchain</a:t>
            </a:r>
            <a:r>
              <a:rPr kumimoji="0" lang="es-ES" sz="4000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 Universidades Españolas</a:t>
            </a:r>
          </a:p>
        </p:txBody>
      </p:sp>
    </p:spTree>
    <p:extLst>
      <p:ext uri="{BB962C8B-B14F-4D97-AF65-F5344CB8AC3E}">
        <p14:creationId xmlns:p14="http://schemas.microsoft.com/office/powerpoint/2010/main" val="159707509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6D8230-967E-E3E1-4E1D-110A0815BC09}"/>
              </a:ext>
            </a:extLst>
          </p:cNvPr>
          <p:cNvSpPr txBox="1"/>
          <p:nvPr/>
        </p:nvSpPr>
        <p:spPr>
          <a:xfrm>
            <a:off x="501161" y="246184"/>
            <a:ext cx="1071062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err="1"/>
              <a:t>UniDigital</a:t>
            </a:r>
            <a:r>
              <a:rPr lang="es-ES" sz="3200"/>
              <a:t> RedIRIS: Proyectos Comunes e infraestructura OCRE</a:t>
            </a:r>
            <a:endParaRPr kumimoji="0" lang="es-ES" sz="32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E68C7BC-D6F5-25D8-100F-74EC55176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10742"/>
              </p:ext>
            </p:extLst>
          </p:nvPr>
        </p:nvGraphicFramePr>
        <p:xfrm>
          <a:off x="501161" y="1333530"/>
          <a:ext cx="10673864" cy="4190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8466">
                  <a:extLst>
                    <a:ext uri="{9D8B030D-6E8A-4147-A177-3AD203B41FA5}">
                      <a16:colId xmlns:a16="http://schemas.microsoft.com/office/drawing/2014/main" val="213466468"/>
                    </a:ext>
                  </a:extLst>
                </a:gridCol>
                <a:gridCol w="2668466">
                  <a:extLst>
                    <a:ext uri="{9D8B030D-6E8A-4147-A177-3AD203B41FA5}">
                      <a16:colId xmlns:a16="http://schemas.microsoft.com/office/drawing/2014/main" val="1825664365"/>
                    </a:ext>
                  </a:extLst>
                </a:gridCol>
                <a:gridCol w="2668466">
                  <a:extLst>
                    <a:ext uri="{9D8B030D-6E8A-4147-A177-3AD203B41FA5}">
                      <a16:colId xmlns:a16="http://schemas.microsoft.com/office/drawing/2014/main" val="3833897585"/>
                    </a:ext>
                  </a:extLst>
                </a:gridCol>
                <a:gridCol w="2668466">
                  <a:extLst>
                    <a:ext uri="{9D8B030D-6E8A-4147-A177-3AD203B41FA5}">
                      <a16:colId xmlns:a16="http://schemas.microsoft.com/office/drawing/2014/main" val="1068173519"/>
                    </a:ext>
                  </a:extLst>
                </a:gridCol>
              </a:tblGrid>
              <a:tr h="526723">
                <a:tc>
                  <a:txBody>
                    <a:bodyPr/>
                    <a:lstStyle/>
                    <a:p>
                      <a:pPr algn="ctr"/>
                      <a:r>
                        <a:rPr lang="es-ES" sz="1400" b="1" u="sng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u="sng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u="sng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Procedimiento de contratación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u="sng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Presupuesto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53505"/>
                  </a:ext>
                </a:extLst>
              </a:tr>
              <a:tr h="332612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ECASUE-NISUE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/>
                        <a:t>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/>
                        <a:t>Encargo por medios propios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/>
                        <a:t>709.908,33€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09893"/>
                  </a:ext>
                </a:extLst>
              </a:tr>
              <a:tr h="319835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Archivo Único Universitario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/>
                        <a:t>Despliegue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Abierto Armonizado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/>
                        <a:t>422.814,56€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107176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Iniciativa docencia híbrida: Dinamización del aprendizaje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/>
                        <a:t>Integración de Pilotos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Contratación por SDA 25 Lote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/>
                        <a:t>1.118.578,45€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679377"/>
                  </a:ext>
                </a:extLst>
              </a:tr>
              <a:tr h="473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/>
                        <a:t>Iniciativa docencia híbrida: Contenidos Interactivos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/>
                        <a:t>Integración de Pilotos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/>
                        <a:t>Contratación por SDA 25 Lote 6</a:t>
                      </a:r>
                    </a:p>
                    <a:p>
                      <a:pPr algn="l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/>
                        <a:t>1.327.309,50€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484507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/>
                        <a:t>Iniciativa docencia híbrida: Sistema de Gestión de Contenidos Multimedia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/>
                        <a:t>En proceso de adjudicación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/>
                        <a:t>Contratación por SDA 25 Lote 6</a:t>
                      </a:r>
                    </a:p>
                    <a:p>
                      <a:pPr algn="l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3.299.598,27€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08921"/>
                  </a:ext>
                </a:extLst>
              </a:tr>
              <a:tr h="434501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PLATICA: Plataforma Transversal de Impulso a la Ciencia Abierta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Validación de Pliegos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Abierto Armonizado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1.197.900,00€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00394"/>
                  </a:ext>
                </a:extLst>
              </a:tr>
              <a:tr h="316838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Nueva Red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Redacción de Pliego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Se estima SDA26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1.050.000,00€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60932"/>
                  </a:ext>
                </a:extLst>
              </a:tr>
              <a:tr h="360485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Infraestructura cloud: MADAI y </a:t>
                      </a:r>
                      <a:r>
                        <a:rPr lang="es-ES" err="1"/>
                        <a:t>DigitAll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/>
                        <a:t>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OCRE: Asignación directa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/>
                        <a:t>427.941,03€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591568"/>
                  </a:ext>
                </a:extLst>
              </a:tr>
              <a:tr h="465992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Infraestructura cloud: 11 proyectos interuniversitarios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Publicación de pliego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OCRE: Competición normal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2.000.000,00€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403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2699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708C9F-CFCA-706A-4BE5-8A75C1E9E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4" y="870268"/>
            <a:ext cx="10823344" cy="4574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9D71C-8016-D93D-8B47-3B033E9785F7}"/>
              </a:ext>
            </a:extLst>
          </p:cNvPr>
          <p:cNvSpPr txBox="1"/>
          <p:nvPr/>
        </p:nvSpPr>
        <p:spPr>
          <a:xfrm>
            <a:off x="2852257" y="162384"/>
            <a:ext cx="580863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Administración Electrónica</a:t>
            </a:r>
          </a:p>
        </p:txBody>
      </p:sp>
    </p:spTree>
    <p:extLst>
      <p:ext uri="{BB962C8B-B14F-4D97-AF65-F5344CB8AC3E}">
        <p14:creationId xmlns:p14="http://schemas.microsoft.com/office/powerpoint/2010/main" val="45450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D9D71C-8016-D93D-8B47-3B033E9785F7}"/>
              </a:ext>
            </a:extLst>
          </p:cNvPr>
          <p:cNvSpPr txBox="1"/>
          <p:nvPr/>
        </p:nvSpPr>
        <p:spPr>
          <a:xfrm>
            <a:off x="369116" y="96827"/>
            <a:ext cx="1138386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Administración Electrónica: Requirentes y Emisores</a:t>
            </a:r>
          </a:p>
        </p:txBody>
      </p:sp>
      <p:cxnSp>
        <p:nvCxnSpPr>
          <p:cNvPr id="329" name="Conector recto de flecha 328">
            <a:extLst>
              <a:ext uri="{FF2B5EF4-FFF2-40B4-BE49-F238E27FC236}">
                <a16:creationId xmlns:a16="http://schemas.microsoft.com/office/drawing/2014/main" id="{1CB6F7AE-DF12-247A-0DC8-74E8D06A029E}"/>
              </a:ext>
            </a:extLst>
          </p:cNvPr>
          <p:cNvCxnSpPr/>
          <p:nvPr/>
        </p:nvCxnSpPr>
        <p:spPr>
          <a:xfrm>
            <a:off x="7102745" y="7172417"/>
            <a:ext cx="4336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0" name="Rectángulo 329">
            <a:extLst>
              <a:ext uri="{FF2B5EF4-FFF2-40B4-BE49-F238E27FC236}">
                <a16:creationId xmlns:a16="http://schemas.microsoft.com/office/drawing/2014/main" id="{E1EA15B1-948E-0246-16E3-92D6F81D1B75}"/>
              </a:ext>
            </a:extLst>
          </p:cNvPr>
          <p:cNvSpPr/>
          <p:nvPr/>
        </p:nvSpPr>
        <p:spPr>
          <a:xfrm>
            <a:off x="7536385" y="2332421"/>
            <a:ext cx="2533092" cy="19800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31" name="Rectángulo 330">
            <a:extLst>
              <a:ext uri="{FF2B5EF4-FFF2-40B4-BE49-F238E27FC236}">
                <a16:creationId xmlns:a16="http://schemas.microsoft.com/office/drawing/2014/main" id="{71729FDC-8174-861E-3AC4-76100AB7DFA9}"/>
              </a:ext>
            </a:extLst>
          </p:cNvPr>
          <p:cNvSpPr/>
          <p:nvPr/>
        </p:nvSpPr>
        <p:spPr>
          <a:xfrm>
            <a:off x="1482690" y="2325559"/>
            <a:ext cx="2455060" cy="19800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32" name="Conector 331">
            <a:extLst>
              <a:ext uri="{FF2B5EF4-FFF2-40B4-BE49-F238E27FC236}">
                <a16:creationId xmlns:a16="http://schemas.microsoft.com/office/drawing/2014/main" id="{6AECF47D-CA0F-76D6-0412-320A43438427}"/>
              </a:ext>
            </a:extLst>
          </p:cNvPr>
          <p:cNvSpPr/>
          <p:nvPr/>
        </p:nvSpPr>
        <p:spPr>
          <a:xfrm>
            <a:off x="4148334" y="1769494"/>
            <a:ext cx="3177467" cy="30784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333" name="Grupo 332">
            <a:extLst>
              <a:ext uri="{FF2B5EF4-FFF2-40B4-BE49-F238E27FC236}">
                <a16:creationId xmlns:a16="http://schemas.microsoft.com/office/drawing/2014/main" id="{5EACAB56-CB80-D0F1-DD18-3DF8CC2C3DA5}"/>
              </a:ext>
            </a:extLst>
          </p:cNvPr>
          <p:cNvGrpSpPr/>
          <p:nvPr/>
        </p:nvGrpSpPr>
        <p:grpSpPr>
          <a:xfrm>
            <a:off x="4729723" y="2591786"/>
            <a:ext cx="2011127" cy="1433874"/>
            <a:chOff x="3684996" y="2180106"/>
            <a:chExt cx="2508422" cy="1804087"/>
          </a:xfrm>
        </p:grpSpPr>
        <p:sp>
          <p:nvSpPr>
            <p:cNvPr id="334" name="Rectángulo 333">
              <a:extLst>
                <a:ext uri="{FF2B5EF4-FFF2-40B4-BE49-F238E27FC236}">
                  <a16:creationId xmlns:a16="http://schemas.microsoft.com/office/drawing/2014/main" id="{D61A21AD-FE6A-EF00-19EE-44D7E1FFA06D}"/>
                </a:ext>
              </a:extLst>
            </p:cNvPr>
            <p:cNvSpPr/>
            <p:nvPr/>
          </p:nvSpPr>
          <p:spPr>
            <a:xfrm>
              <a:off x="3684996" y="2180106"/>
              <a:ext cx="2508422" cy="180408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335" name="Rectángulo 334">
              <a:extLst>
                <a:ext uri="{FF2B5EF4-FFF2-40B4-BE49-F238E27FC236}">
                  <a16:creationId xmlns:a16="http://schemas.microsoft.com/office/drawing/2014/main" id="{C36376A8-E3FD-64B4-6F73-1C0792C91BC8}"/>
                </a:ext>
              </a:extLst>
            </p:cNvPr>
            <p:cNvSpPr/>
            <p:nvPr/>
          </p:nvSpPr>
          <p:spPr>
            <a:xfrm>
              <a:off x="3808563" y="2288512"/>
              <a:ext cx="2248930" cy="54369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>
                  <a:solidFill>
                    <a:schemeClr val="bg1"/>
                  </a:solidFill>
                </a:rPr>
                <a:t>Autorización</a:t>
              </a:r>
            </a:p>
          </p:txBody>
        </p:sp>
        <p:sp>
          <p:nvSpPr>
            <p:cNvPr id="336" name="Rectángulo 335">
              <a:extLst>
                <a:ext uri="{FF2B5EF4-FFF2-40B4-BE49-F238E27FC236}">
                  <a16:creationId xmlns:a16="http://schemas.microsoft.com/office/drawing/2014/main" id="{DD973871-5A54-C9E1-61A5-33B312B44E15}"/>
                </a:ext>
              </a:extLst>
            </p:cNvPr>
            <p:cNvSpPr/>
            <p:nvPr/>
          </p:nvSpPr>
          <p:spPr>
            <a:xfrm>
              <a:off x="3808563" y="2821834"/>
              <a:ext cx="2248930" cy="54369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>
                  <a:solidFill>
                    <a:schemeClr val="bg1"/>
                  </a:solidFill>
                </a:rPr>
                <a:t>Intercambio de datos</a:t>
              </a:r>
            </a:p>
          </p:txBody>
        </p:sp>
        <p:sp>
          <p:nvSpPr>
            <p:cNvPr id="337" name="Rectángulo 336">
              <a:extLst>
                <a:ext uri="{FF2B5EF4-FFF2-40B4-BE49-F238E27FC236}">
                  <a16:creationId xmlns:a16="http://schemas.microsoft.com/office/drawing/2014/main" id="{5D9AF68F-7724-3E27-31BA-1F18D7EDED1E}"/>
                </a:ext>
              </a:extLst>
            </p:cNvPr>
            <p:cNvSpPr/>
            <p:nvPr/>
          </p:nvSpPr>
          <p:spPr>
            <a:xfrm>
              <a:off x="3808563" y="3315945"/>
              <a:ext cx="2248930" cy="54369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>
                  <a:solidFill>
                    <a:schemeClr val="bg1"/>
                  </a:solidFill>
                </a:rPr>
                <a:t>Auditoria</a:t>
              </a:r>
            </a:p>
          </p:txBody>
        </p:sp>
      </p:grpSp>
      <p:sp>
        <p:nvSpPr>
          <p:cNvPr id="338" name="CuadroTexto 337">
            <a:extLst>
              <a:ext uri="{FF2B5EF4-FFF2-40B4-BE49-F238E27FC236}">
                <a16:creationId xmlns:a16="http://schemas.microsoft.com/office/drawing/2014/main" id="{EDB64484-3050-ACFD-70D9-BEA3B241D6D8}"/>
              </a:ext>
            </a:extLst>
          </p:cNvPr>
          <p:cNvSpPr txBox="1"/>
          <p:nvPr/>
        </p:nvSpPr>
        <p:spPr>
          <a:xfrm>
            <a:off x="4577627" y="2055735"/>
            <a:ext cx="237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>
                <a:solidFill>
                  <a:srgbClr val="FFFFFF"/>
                </a:solidFill>
              </a:rPr>
              <a:t>Plataforma de intermediación de </a:t>
            </a:r>
            <a:r>
              <a:rPr lang="es-ES" sz="1400" err="1">
                <a:solidFill>
                  <a:srgbClr val="FFFFFF"/>
                </a:solidFill>
              </a:rPr>
              <a:t>RedSARA</a:t>
            </a:r>
            <a:endParaRPr lang="es-ES" sz="1400">
              <a:solidFill>
                <a:srgbClr val="FFFFFF"/>
              </a:solidFill>
            </a:endParaRPr>
          </a:p>
        </p:txBody>
      </p:sp>
      <p:sp>
        <p:nvSpPr>
          <p:cNvPr id="339" name="Rectángulo 338">
            <a:extLst>
              <a:ext uri="{FF2B5EF4-FFF2-40B4-BE49-F238E27FC236}">
                <a16:creationId xmlns:a16="http://schemas.microsoft.com/office/drawing/2014/main" id="{4CEFDD56-82A3-B426-813C-6BD1185F114E}"/>
              </a:ext>
            </a:extLst>
          </p:cNvPr>
          <p:cNvSpPr/>
          <p:nvPr/>
        </p:nvSpPr>
        <p:spPr>
          <a:xfrm>
            <a:off x="2818116" y="3006420"/>
            <a:ext cx="961495" cy="61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rgbClr val="FFFFFF"/>
                </a:solidFill>
              </a:rPr>
              <a:t>Requirente</a:t>
            </a:r>
          </a:p>
        </p:txBody>
      </p:sp>
      <p:sp>
        <p:nvSpPr>
          <p:cNvPr id="340" name="Rectángulo 339">
            <a:extLst>
              <a:ext uri="{FF2B5EF4-FFF2-40B4-BE49-F238E27FC236}">
                <a16:creationId xmlns:a16="http://schemas.microsoft.com/office/drawing/2014/main" id="{CE2E36B8-E4D4-53FA-4261-5385A06253BC}"/>
              </a:ext>
            </a:extLst>
          </p:cNvPr>
          <p:cNvSpPr/>
          <p:nvPr/>
        </p:nvSpPr>
        <p:spPr>
          <a:xfrm>
            <a:off x="1591006" y="2992695"/>
            <a:ext cx="870741" cy="63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rgbClr val="FFFFFF"/>
                </a:solidFill>
              </a:rPr>
              <a:t>Cesionario</a:t>
            </a:r>
          </a:p>
        </p:txBody>
      </p:sp>
      <p:sp>
        <p:nvSpPr>
          <p:cNvPr id="341" name="Rectángulo 340">
            <a:extLst>
              <a:ext uri="{FF2B5EF4-FFF2-40B4-BE49-F238E27FC236}">
                <a16:creationId xmlns:a16="http://schemas.microsoft.com/office/drawing/2014/main" id="{4BD6D669-D858-F588-CCF0-5F07B7A8D512}"/>
              </a:ext>
            </a:extLst>
          </p:cNvPr>
          <p:cNvSpPr/>
          <p:nvPr/>
        </p:nvSpPr>
        <p:spPr>
          <a:xfrm>
            <a:off x="7768308" y="3006420"/>
            <a:ext cx="782686" cy="61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rgbClr val="FFFFFF"/>
                </a:solidFill>
              </a:rPr>
              <a:t>Emisor</a:t>
            </a:r>
          </a:p>
        </p:txBody>
      </p:sp>
      <p:sp>
        <p:nvSpPr>
          <p:cNvPr id="342" name="Rectángulo 341">
            <a:extLst>
              <a:ext uri="{FF2B5EF4-FFF2-40B4-BE49-F238E27FC236}">
                <a16:creationId xmlns:a16="http://schemas.microsoft.com/office/drawing/2014/main" id="{D7FEC514-03C5-60A6-AEF7-FF265D234007}"/>
              </a:ext>
            </a:extLst>
          </p:cNvPr>
          <p:cNvSpPr/>
          <p:nvPr/>
        </p:nvSpPr>
        <p:spPr>
          <a:xfrm>
            <a:off x="8909690" y="3006420"/>
            <a:ext cx="944212" cy="63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rgbClr val="FFFFFF"/>
                </a:solidFill>
              </a:rPr>
              <a:t>Cedente</a:t>
            </a:r>
          </a:p>
        </p:txBody>
      </p:sp>
      <p:cxnSp>
        <p:nvCxnSpPr>
          <p:cNvPr id="343" name="Conector recto de flecha 342">
            <a:extLst>
              <a:ext uri="{FF2B5EF4-FFF2-40B4-BE49-F238E27FC236}">
                <a16:creationId xmlns:a16="http://schemas.microsoft.com/office/drawing/2014/main" id="{EDA9C2EA-63D4-F9BF-525A-FEC53841DA0B}"/>
              </a:ext>
            </a:extLst>
          </p:cNvPr>
          <p:cNvCxnSpPr>
            <a:cxnSpLocks/>
            <a:stCxn id="340" idx="3"/>
            <a:endCxn id="339" idx="1"/>
          </p:cNvCxnSpPr>
          <p:nvPr/>
        </p:nvCxnSpPr>
        <p:spPr>
          <a:xfrm>
            <a:off x="2461747" y="3308723"/>
            <a:ext cx="356369" cy="68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Conector recto de flecha 343">
            <a:extLst>
              <a:ext uri="{FF2B5EF4-FFF2-40B4-BE49-F238E27FC236}">
                <a16:creationId xmlns:a16="http://schemas.microsoft.com/office/drawing/2014/main" id="{56BA6943-CC4A-DA19-CAA7-AEE16D79381E}"/>
              </a:ext>
            </a:extLst>
          </p:cNvPr>
          <p:cNvCxnSpPr>
            <a:cxnSpLocks/>
            <a:stCxn id="339" idx="3"/>
            <a:endCxn id="332" idx="2"/>
          </p:cNvCxnSpPr>
          <p:nvPr/>
        </p:nvCxnSpPr>
        <p:spPr>
          <a:xfrm flipV="1">
            <a:off x="3779611" y="3308723"/>
            <a:ext cx="368723" cy="68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ector recto de flecha 344">
            <a:extLst>
              <a:ext uri="{FF2B5EF4-FFF2-40B4-BE49-F238E27FC236}">
                <a16:creationId xmlns:a16="http://schemas.microsoft.com/office/drawing/2014/main" id="{A612675D-FF71-127E-AFAA-18CFE9A1EC35}"/>
              </a:ext>
            </a:extLst>
          </p:cNvPr>
          <p:cNvCxnSpPr>
            <a:stCxn id="332" idx="6"/>
            <a:endCxn id="341" idx="1"/>
          </p:cNvCxnSpPr>
          <p:nvPr/>
        </p:nvCxnSpPr>
        <p:spPr>
          <a:xfrm>
            <a:off x="7325801" y="3308723"/>
            <a:ext cx="442507" cy="68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ector recto de flecha 345">
            <a:extLst>
              <a:ext uri="{FF2B5EF4-FFF2-40B4-BE49-F238E27FC236}">
                <a16:creationId xmlns:a16="http://schemas.microsoft.com/office/drawing/2014/main" id="{F8BE4C73-EFF1-5290-B1C0-C37FF834ED44}"/>
              </a:ext>
            </a:extLst>
          </p:cNvPr>
          <p:cNvCxnSpPr>
            <a:stCxn id="341" idx="3"/>
            <a:endCxn id="342" idx="1"/>
          </p:cNvCxnSpPr>
          <p:nvPr/>
        </p:nvCxnSpPr>
        <p:spPr>
          <a:xfrm>
            <a:off x="8550994" y="3315586"/>
            <a:ext cx="358696" cy="68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CuadroTexto 346">
            <a:extLst>
              <a:ext uri="{FF2B5EF4-FFF2-40B4-BE49-F238E27FC236}">
                <a16:creationId xmlns:a16="http://schemas.microsoft.com/office/drawing/2014/main" id="{D6859D43-F0AA-1D26-0E7D-9AB21A7F633F}"/>
              </a:ext>
            </a:extLst>
          </p:cNvPr>
          <p:cNvSpPr txBox="1"/>
          <p:nvPr/>
        </p:nvSpPr>
        <p:spPr>
          <a:xfrm>
            <a:off x="1790009" y="2465349"/>
            <a:ext cx="198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rgbClr val="FFFFFF"/>
                </a:solidFill>
              </a:rPr>
              <a:t>Requieren datos</a:t>
            </a:r>
          </a:p>
        </p:txBody>
      </p:sp>
      <p:sp>
        <p:nvSpPr>
          <p:cNvPr id="348" name="CuadroTexto 347">
            <a:extLst>
              <a:ext uri="{FF2B5EF4-FFF2-40B4-BE49-F238E27FC236}">
                <a16:creationId xmlns:a16="http://schemas.microsoft.com/office/drawing/2014/main" id="{1D46BD88-826B-5CB1-690B-79529D996422}"/>
              </a:ext>
            </a:extLst>
          </p:cNvPr>
          <p:cNvSpPr txBox="1"/>
          <p:nvPr/>
        </p:nvSpPr>
        <p:spPr>
          <a:xfrm>
            <a:off x="8022709" y="2451727"/>
            <a:ext cx="177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rgbClr val="FFFFFF"/>
                </a:solidFill>
              </a:rPr>
              <a:t>Emiten datos</a:t>
            </a:r>
          </a:p>
        </p:txBody>
      </p:sp>
    </p:spTree>
    <p:extLst>
      <p:ext uri="{BB962C8B-B14F-4D97-AF65-F5344CB8AC3E}">
        <p14:creationId xmlns:p14="http://schemas.microsoft.com/office/powerpoint/2010/main" val="4277370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D9D71C-8016-D93D-8B47-3B033E9785F7}"/>
              </a:ext>
            </a:extLst>
          </p:cNvPr>
          <p:cNvSpPr txBox="1"/>
          <p:nvPr/>
        </p:nvSpPr>
        <p:spPr>
          <a:xfrm>
            <a:off x="369116" y="96827"/>
            <a:ext cx="1138386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Administración Electrónica: Requirentes</a:t>
            </a:r>
          </a:p>
        </p:txBody>
      </p:sp>
      <p:sp>
        <p:nvSpPr>
          <p:cNvPr id="7" name="Impulso del marco de confianza REFEDS…">
            <a:extLst>
              <a:ext uri="{FF2B5EF4-FFF2-40B4-BE49-F238E27FC236}">
                <a16:creationId xmlns:a16="http://schemas.microsoft.com/office/drawing/2014/main" id="{CACC76D3-CE27-CDD7-4FC9-88CDC20AFA4E}"/>
              </a:ext>
            </a:extLst>
          </p:cNvPr>
          <p:cNvSpPr txBox="1"/>
          <p:nvPr/>
        </p:nvSpPr>
        <p:spPr>
          <a:xfrm>
            <a:off x="633132" y="1420264"/>
            <a:ext cx="10934667" cy="43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228600" indent="-228600">
              <a:lnSpc>
                <a:spcPct val="120000"/>
              </a:lnSpc>
              <a:buSzPct val="100000"/>
              <a:buFont typeface="Arial"/>
              <a:buChar char="•"/>
              <a:defRPr sz="2500" b="0">
                <a:solidFill>
                  <a:srgbClr val="414141"/>
                </a:solidFill>
                <a:latin typeface="Interstate-Light"/>
                <a:ea typeface="Interstate-Light"/>
                <a:cs typeface="Interstate-Light"/>
                <a:sym typeface="Interstate-Light"/>
              </a:defRPr>
            </a:pPr>
            <a:endParaRPr lang="en-US" sz="2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9C5C7-860B-18D5-C93A-54A256B73A88}"/>
              </a:ext>
            </a:extLst>
          </p:cNvPr>
          <p:cNvSpPr txBox="1"/>
          <p:nvPr/>
        </p:nvSpPr>
        <p:spPr>
          <a:xfrm>
            <a:off x="1081453" y="1818260"/>
            <a:ext cx="413824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00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>
                <a:solidFill>
                  <a:srgbClr val="FFFFFF"/>
                </a:solidFill>
              </a:rPr>
              <a:t>Uso sencillo mediante interfaz web.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>
                <a:solidFill>
                  <a:srgbClr val="FFFFFF"/>
                </a:solidFill>
              </a:rPr>
              <a:t>No requiere ningún tipo de configuración por parte de las instituciones.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>
              <a:solidFill>
                <a:srgbClr val="FFFFFF"/>
              </a:solidFill>
            </a:endParaRPr>
          </a:p>
          <a:p>
            <a:pPr marL="342900" lvl="3" indent="-342900">
              <a:buFont typeface="Wingdings" pitchFamily="2" charset="2"/>
              <a:buChar char="v"/>
            </a:pPr>
            <a:r>
              <a:rPr lang="es-ES" sz="2000">
                <a:solidFill>
                  <a:srgbClr val="FFFFFF"/>
                </a:solidFill>
              </a:rPr>
              <a:t>El interfaz de usuario puede ser compleja para consultas sencillas.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sz="2000">
                <a:solidFill>
                  <a:srgbClr val="FFFFFF"/>
                </a:solidFill>
              </a:rPr>
              <a:t>No existe integración con procedimientos internos de las instituciones.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8FF30A2A-A54C-2CE2-125A-A35FB58F1821}"/>
              </a:ext>
            </a:extLst>
          </p:cNvPr>
          <p:cNvSpPr txBox="1">
            <a:spLocks/>
          </p:cNvSpPr>
          <p:nvPr/>
        </p:nvSpPr>
        <p:spPr>
          <a:xfrm>
            <a:off x="1081453" y="1420264"/>
            <a:ext cx="4138246" cy="37046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rgbClr val="FFFFFF"/>
                </a:solidFill>
              </a:rPr>
              <a:t>CLIENTE LIGERO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BC1974-A832-4E7C-B1DF-DB648DEB81F6}"/>
              </a:ext>
            </a:extLst>
          </p:cNvPr>
          <p:cNvSpPr txBox="1"/>
          <p:nvPr/>
        </p:nvSpPr>
        <p:spPr>
          <a:xfrm>
            <a:off x="6296114" y="1857307"/>
            <a:ext cx="419527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>
                <a:solidFill>
                  <a:srgbClr val="FFFFFF"/>
                </a:solidFill>
              </a:rPr>
              <a:t>Automatización de peticiones.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>
                <a:solidFill>
                  <a:srgbClr val="FFFFFF"/>
                </a:solidFill>
              </a:rPr>
              <a:t>Integración plena con procedimientos administrativos.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>
                <a:solidFill>
                  <a:srgbClr val="FFFFFF"/>
                </a:solidFill>
              </a:rPr>
              <a:t>Delegación en la autentificación de los usuarios.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>
                <a:solidFill>
                  <a:srgbClr val="FFFFFF"/>
                </a:solidFill>
              </a:rPr>
              <a:t>Desarrollo por parte de las instituciones.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F7958B0E-811A-B33F-B2E4-593ED705AAC5}"/>
              </a:ext>
            </a:extLst>
          </p:cNvPr>
          <p:cNvSpPr txBox="1">
            <a:spLocks/>
          </p:cNvSpPr>
          <p:nvPr/>
        </p:nvSpPr>
        <p:spPr>
          <a:xfrm>
            <a:off x="6296114" y="1420264"/>
            <a:ext cx="4195270" cy="4222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rgbClr val="FFFFFF"/>
                </a:solidFill>
              </a:rPr>
              <a:t>RECUBRIMIENTO</a:t>
            </a:r>
          </a:p>
        </p:txBody>
      </p:sp>
    </p:spTree>
    <p:extLst>
      <p:ext uri="{BB962C8B-B14F-4D97-AF65-F5344CB8AC3E}">
        <p14:creationId xmlns:p14="http://schemas.microsoft.com/office/powerpoint/2010/main" val="1396798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D9D71C-8016-D93D-8B47-3B033E9785F7}"/>
              </a:ext>
            </a:extLst>
          </p:cNvPr>
          <p:cNvSpPr txBox="1"/>
          <p:nvPr/>
        </p:nvSpPr>
        <p:spPr>
          <a:xfrm>
            <a:off x="369116" y="96827"/>
            <a:ext cx="1138386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Administración Electrónica: Requirentes y Emisores</a:t>
            </a:r>
          </a:p>
        </p:txBody>
      </p:sp>
      <p:sp>
        <p:nvSpPr>
          <p:cNvPr id="7" name="Impulso del marco de confianza REFEDS…">
            <a:extLst>
              <a:ext uri="{FF2B5EF4-FFF2-40B4-BE49-F238E27FC236}">
                <a16:creationId xmlns:a16="http://schemas.microsoft.com/office/drawing/2014/main" id="{CACC76D3-CE27-CDD7-4FC9-88CDC20AFA4E}"/>
              </a:ext>
            </a:extLst>
          </p:cNvPr>
          <p:cNvSpPr txBox="1"/>
          <p:nvPr/>
        </p:nvSpPr>
        <p:spPr>
          <a:xfrm>
            <a:off x="633132" y="1420264"/>
            <a:ext cx="10934667" cy="43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228600" indent="-228600">
              <a:lnSpc>
                <a:spcPct val="120000"/>
              </a:lnSpc>
              <a:buSzPct val="100000"/>
              <a:buFont typeface="Arial"/>
              <a:buChar char="•"/>
              <a:defRPr sz="2500" b="0">
                <a:solidFill>
                  <a:srgbClr val="414141"/>
                </a:solidFill>
                <a:latin typeface="Interstate-Light"/>
                <a:ea typeface="Interstate-Light"/>
                <a:cs typeface="Interstate-Light"/>
                <a:sym typeface="Interstate-Light"/>
              </a:defRPr>
            </a:pPr>
            <a:endParaRPr lang="en-US" sz="20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AE7110B-3EDB-32C9-D067-ABAE2460D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56" y="2331269"/>
            <a:ext cx="4591419" cy="21954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A73757C-8382-183C-7086-B9A04CA22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518" y="2365126"/>
            <a:ext cx="5123390" cy="212774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7E7BD5E-F783-20D9-4A75-603C7501195A}"/>
              </a:ext>
            </a:extLst>
          </p:cNvPr>
          <p:cNvSpPr txBox="1"/>
          <p:nvPr/>
        </p:nvSpPr>
        <p:spPr>
          <a:xfrm>
            <a:off x="712656" y="1961939"/>
            <a:ext cx="139717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Cliente Ligero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5CA9EA-7A16-71A0-AAF7-A3E68D076F87}"/>
              </a:ext>
            </a:extLst>
          </p:cNvPr>
          <p:cNvSpPr txBox="1"/>
          <p:nvPr/>
        </p:nvSpPr>
        <p:spPr>
          <a:xfrm>
            <a:off x="5901518" y="1961939"/>
            <a:ext cx="15045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Recubrimiento</a:t>
            </a:r>
          </a:p>
        </p:txBody>
      </p:sp>
    </p:spTree>
    <p:extLst>
      <p:ext uri="{BB962C8B-B14F-4D97-AF65-F5344CB8AC3E}">
        <p14:creationId xmlns:p14="http://schemas.microsoft.com/office/powerpoint/2010/main" val="2093570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2843596-5086-C626-270D-C9A5E35B2752}"/>
              </a:ext>
            </a:extLst>
          </p:cNvPr>
          <p:cNvSpPr txBox="1"/>
          <p:nvPr/>
        </p:nvSpPr>
        <p:spPr>
          <a:xfrm>
            <a:off x="430824" y="211015"/>
            <a:ext cx="875713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Administración Electrónica: Emisores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2C5C31-F60E-5363-A57F-53ADA75F1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000" y="1992648"/>
            <a:ext cx="3557923" cy="28580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C86A07-4518-DF96-1886-16571362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5" y="1740728"/>
            <a:ext cx="6162043" cy="33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3307EC0-1EEF-1D59-ACEA-DCC241ED3AFB}"/>
              </a:ext>
            </a:extLst>
          </p:cNvPr>
          <p:cNvSpPr txBox="1"/>
          <p:nvPr/>
        </p:nvSpPr>
        <p:spPr>
          <a:xfrm>
            <a:off x="984738" y="1032844"/>
            <a:ext cx="139396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NISUE</a:t>
            </a:r>
          </a:p>
        </p:txBody>
      </p:sp>
    </p:spTree>
    <p:extLst>
      <p:ext uri="{BB962C8B-B14F-4D97-AF65-F5344CB8AC3E}">
        <p14:creationId xmlns:p14="http://schemas.microsoft.com/office/powerpoint/2010/main" val="33825402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D9D71C-8016-D93D-8B47-3B033E9785F7}"/>
              </a:ext>
            </a:extLst>
          </p:cNvPr>
          <p:cNvSpPr txBox="1"/>
          <p:nvPr/>
        </p:nvSpPr>
        <p:spPr>
          <a:xfrm>
            <a:off x="578841" y="162384"/>
            <a:ext cx="72801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Administración Electrónica: Firma</a:t>
            </a:r>
          </a:p>
        </p:txBody>
      </p:sp>
      <p:sp>
        <p:nvSpPr>
          <p:cNvPr id="4" name="Impulso del marco de confianza REFEDS…">
            <a:extLst>
              <a:ext uri="{FF2B5EF4-FFF2-40B4-BE49-F238E27FC236}">
                <a16:creationId xmlns:a16="http://schemas.microsoft.com/office/drawing/2014/main" id="{215315F5-DDBC-429C-1868-1F7035F35F86}"/>
              </a:ext>
            </a:extLst>
          </p:cNvPr>
          <p:cNvSpPr txBox="1"/>
          <p:nvPr/>
        </p:nvSpPr>
        <p:spPr>
          <a:xfrm>
            <a:off x="633132" y="1420264"/>
            <a:ext cx="4903602" cy="43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228600" indent="-228600">
              <a:lnSpc>
                <a:spcPct val="120000"/>
              </a:lnSpc>
              <a:buSzPct val="100000"/>
              <a:buFont typeface="Arial"/>
              <a:buChar char="•"/>
              <a:defRPr sz="2500" b="0">
                <a:solidFill>
                  <a:srgbClr val="414141"/>
                </a:solidFill>
                <a:latin typeface="Interstate-Light"/>
                <a:ea typeface="Interstate-Light"/>
                <a:cs typeface="Interstate-Light"/>
                <a:sym typeface="Interstate-Light"/>
              </a:defRPr>
            </a:pPr>
            <a:endParaRPr lang="en-US" sz="20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387C9E-F865-8BA4-1BB7-A957E098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5" y="2132668"/>
            <a:ext cx="5670752" cy="2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113365-F9D9-2201-DFE8-024038E086C2}"/>
              </a:ext>
            </a:extLst>
          </p:cNvPr>
          <p:cNvSpPr txBox="1"/>
          <p:nvPr/>
        </p:nvSpPr>
        <p:spPr>
          <a:xfrm>
            <a:off x="855462" y="1185369"/>
            <a:ext cx="82811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err="1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FIRe</a:t>
            </a:r>
            <a:endParaRPr kumimoji="0" lang="es-ES" sz="3200" b="1" i="0" u="none" strike="noStrike" cap="none" spc="0" normalizeH="0" baseline="0">
              <a:ln>
                <a:noFill/>
              </a:ln>
              <a:solidFill>
                <a:srgbClr val="377E80"/>
              </a:solidFill>
              <a:effectLst/>
              <a:uFillTx/>
              <a:latin typeface="Interstate"/>
              <a:ea typeface="Interstate"/>
              <a:cs typeface="Interstate"/>
              <a:sym typeface="Interstate"/>
            </a:endParaRPr>
          </a:p>
        </p:txBody>
      </p:sp>
      <p:sp>
        <p:nvSpPr>
          <p:cNvPr id="9" name="Impulso del marco de confianza REFEDS…">
            <a:extLst>
              <a:ext uri="{FF2B5EF4-FFF2-40B4-BE49-F238E27FC236}">
                <a16:creationId xmlns:a16="http://schemas.microsoft.com/office/drawing/2014/main" id="{4CE7FB70-EDCA-615D-7D58-543571E110BA}"/>
              </a:ext>
            </a:extLst>
          </p:cNvPr>
          <p:cNvSpPr txBox="1"/>
          <p:nvPr/>
        </p:nvSpPr>
        <p:spPr>
          <a:xfrm>
            <a:off x="6358855" y="1497163"/>
            <a:ext cx="4903602" cy="43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228600" indent="-228600">
              <a:lnSpc>
                <a:spcPct val="120000"/>
              </a:lnSpc>
              <a:buSzPct val="100000"/>
              <a:buFont typeface="Arial"/>
              <a:buChar char="•"/>
              <a:defRPr sz="2500" b="0">
                <a:solidFill>
                  <a:srgbClr val="414141"/>
                </a:solidFill>
                <a:latin typeface="Interstate-Light"/>
                <a:ea typeface="Interstate-Light"/>
                <a:cs typeface="Interstate-Light"/>
                <a:sym typeface="Interstate-Light"/>
              </a:defRPr>
            </a:pPr>
            <a:endParaRPr lang="en-US" sz="20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986895C-0830-4EDE-A449-58D8AFDB8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307" y="2085243"/>
            <a:ext cx="5500697" cy="28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D9D71C-8016-D93D-8B47-3B033E9785F7}"/>
              </a:ext>
            </a:extLst>
          </p:cNvPr>
          <p:cNvSpPr txBox="1"/>
          <p:nvPr/>
        </p:nvSpPr>
        <p:spPr>
          <a:xfrm>
            <a:off x="578841" y="162384"/>
            <a:ext cx="72801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Administración Electrónica: Firma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32803B-148F-F4AA-1EFC-BF4309548818}"/>
              </a:ext>
            </a:extLst>
          </p:cNvPr>
          <p:cNvSpPr txBox="1"/>
          <p:nvPr/>
        </p:nvSpPr>
        <p:spPr>
          <a:xfrm>
            <a:off x="578841" y="1089335"/>
            <a:ext cx="137313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>
                <a:ln>
                  <a:noFill/>
                </a:ln>
                <a:solidFill>
                  <a:srgbClr val="377E80"/>
                </a:solidFill>
                <a:effectLst/>
                <a:uFillTx/>
                <a:latin typeface="Interstate"/>
                <a:ea typeface="Interstate"/>
                <a:cs typeface="Interstate"/>
                <a:sym typeface="Interstate"/>
              </a:rPr>
              <a:t>@firma</a:t>
            </a:r>
          </a:p>
        </p:txBody>
      </p:sp>
      <p:pic>
        <p:nvPicPr>
          <p:cNvPr id="6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0837EDB4-7611-7F1D-E6F0-D34EDF2E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33" y="1778000"/>
            <a:ext cx="7261578" cy="40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7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RTADA">
  <a:themeElements>
    <a:clrScheme name="Personalizados 2">
      <a:dk1>
        <a:srgbClr val="369E9E"/>
      </a:dk1>
      <a:lt1>
        <a:srgbClr val="369E9E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77E8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377E80"/>
            </a:solidFill>
            <a:effectLst/>
            <a:uFillTx/>
            <a:latin typeface="Interstate"/>
            <a:ea typeface="Interstate"/>
            <a:cs typeface="Interstate"/>
            <a:sym typeface="Interst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77E8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377E80"/>
            </a:solidFill>
            <a:effectLst/>
            <a:uFillTx/>
            <a:latin typeface="Interstate"/>
            <a:ea typeface="Interstate"/>
            <a:cs typeface="Interstate"/>
            <a:sym typeface="Interst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716</Words>
  <Application>Microsoft Macintosh PowerPoint</Application>
  <PresentationFormat>Panorámica</PresentationFormat>
  <Paragraphs>186</Paragraphs>
  <Slides>23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Calibri</vt:lpstr>
      <vt:lpstr>Calibri Light</vt:lpstr>
      <vt:lpstr>Interstate</vt:lpstr>
      <vt:lpstr>Interstate-Light</vt:lpstr>
      <vt:lpstr>Wingdings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Jorge Sanchez-Barriga Pons</cp:lastModifiedBy>
  <cp:revision>3</cp:revision>
  <dcterms:modified xsi:type="dcterms:W3CDTF">2024-05-28T14:12:04Z</dcterms:modified>
</cp:coreProperties>
</file>