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4" r:id="rId1"/>
    <p:sldMasterId id="2147483775" r:id="rId2"/>
    <p:sldMasterId id="2147483776" r:id="rId3"/>
    <p:sldMasterId id="2147483777"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9144000" cy="5143500" type="screen16x9"/>
  <p:notesSz cx="6858000" cy="9144000"/>
  <p:embeddedFontLst>
    <p:embeddedFont>
      <p:font typeface="Century Gothic" panose="020B0502020202020204" pitchFamily="34" charset="0"/>
      <p:regular r:id="rId30"/>
      <p:bold r:id="rId31"/>
      <p:italic r:id="rId32"/>
      <p:boldItalic r:id="rId33"/>
    </p:embeddedFont>
    <p:embeddedFont>
      <p:font typeface="Comic Sans MS" panose="030F0902030302020204" pitchFamily="66" charset="0"/>
      <p:regular r:id="rId34"/>
    </p:embeddedFont>
    <p:embeddedFont>
      <p:font typeface="Helvetica Neue" panose="02000503000000020004" pitchFamily="2" charset="0"/>
      <p:regular r:id="rId35"/>
      <p:bold r:id="rId36"/>
      <p:italic r:id="rId37"/>
      <p:boldItalic r:id="rId38"/>
    </p:embeddedFont>
    <p:embeddedFont>
      <p:font typeface="Montserrat" pitchFamily="2" charset="77"/>
      <p:regular r:id="rId39"/>
      <p:bold r:id="rId40"/>
      <p:italic r:id="rId41"/>
      <p:boldItalic r:id="rId42"/>
    </p:embeddedFont>
    <p:embeddedFont>
      <p:font typeface="Montserrat Black" panose="020F0502020204030204" pitchFamily="34" charset="0"/>
      <p:bold r:id="rId43"/>
      <p:boldItalic r:id="rId44"/>
    </p:embeddedFont>
    <p:embeddedFont>
      <p:font typeface="Montserrat ExtraBold" panose="020F0502020204030204" pitchFamily="34" charset="0"/>
      <p:bold r:id="rId45"/>
      <p:italic r:id="rId46"/>
      <p:boldItalic r:id="rId47"/>
    </p:embeddedFont>
    <p:embeddedFont>
      <p:font typeface="Montserrat Medium" panose="020F0502020204030204" pitchFamily="34" charset="0"/>
      <p:regular r:id="rId48"/>
      <p:bold r:id="rId49"/>
      <p:italic r:id="rId50"/>
      <p:boldItalic r:id="rId51"/>
    </p:embeddedFont>
    <p:embeddedFont>
      <p:font typeface="Source Sans Pro" panose="020B0503030403020204" pitchFamily="3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31">
          <p15:clr>
            <a:srgbClr val="9AA0A6"/>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6"/>
  </p:normalViewPr>
  <p:slideViewPr>
    <p:cSldViewPr snapToGrid="0">
      <p:cViewPr varScale="1">
        <p:scale>
          <a:sx n="137" d="100"/>
          <a:sy n="137" d="100"/>
        </p:scale>
        <p:origin x="824" y="184"/>
      </p:cViewPr>
      <p:guideLst>
        <p:guide orient="horz" pos="133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e0836267e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g2e0836267e2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2e090467d1b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9" name="Google Shape;1279;g2e090467d1b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2e0836267e2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8" name="Google Shape;1288;g2e0836267e2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This is the first time in technology-- normally technology is when incumbents get disrupted. Something cool happens. Something is capable. The cloud shows up. On prem people have to worry about what is on prem. Cloud creates an opportunity you go out and go disrupt the incumbents.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For the first time in the history of technology, we are in a situation where we have advantage incumbents. It is for incumbents to give it away. Even today, Palo Alto Networks ingests 7.6 billion petabytes of data a day. That's a lot, just a lot. It's actually, on average, two to four times any other security company in the world. And that's today.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barely have scratched the surface. We have about 50 customers deployed for XSIAM. We have a few thousand customers for XDR, which is where we ingest most of our data. Imagine if that continues to scale, how much data will we be ingesting?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Now, you wonder what the value of that ingestion is. Well, the value is I learn every time I ingest data. I learn where the bad acts are. I'm then able to take that and deploy that to all my customers who are not having a problem, and I can make sure that they're protected and they never have to face that situation ever again.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process 1 trillion events across 85,000 customers every day. We block 11.3 billion attacks a day. Every time we see an attack somewhere, we're able to understand it, stop it, and then able to replicate that capability across our entire 85,000 customer base, allowing us to block so many attacks on a daily basis. And that is just the beginning. So the question is tomorrow, if you want to do a new startup in cybersecurity, how are you going to compete with that capability when you don't have access to all of the data because you're starting up? </a:t>
            </a:r>
            <a:endParaRPr sz="1100"/>
          </a:p>
          <a:p>
            <a:pPr marL="0" lvl="0" indent="0" algn="l" rtl="0">
              <a:lnSpc>
                <a:spcPct val="115000"/>
              </a:lnSpc>
              <a:spcBef>
                <a:spcPts val="0"/>
              </a:spcBef>
              <a:spcAft>
                <a:spcPts val="0"/>
              </a:spcAft>
              <a:buClr>
                <a:schemeClr val="dk1"/>
              </a:buClr>
              <a:buSzPts val="1100"/>
              <a:buFont typeface="Arial"/>
              <a:buNone/>
            </a:pPr>
            <a:endParaRPr sz="1100"/>
          </a:p>
          <a:p>
            <a:pPr marL="457200" lvl="0" indent="-22860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2e0836267e2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g2e0836267e2_0_6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This is the first time in technology-- normally technology is when incumbents get disrupted. Something cool happens. Something is capable. The cloud shows up. On prem people have to worry about what is on prem. Cloud creates an opportunity you go out and go disrupt the incumbents.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For the first time in the history of technology, we are in a situation where we have advantage incumbents. It is for incumbents to give it away. Even today, Palo Alto Networks ingests 7.6 billion petabytes of data a day. That's a lot, just a lot. It's actually, on average, two to four times any other security company in the world. And that's today.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barely have scratched the surface. We have about 50 customers deployed for XSIAM. We have a few thousand customers for XDR, which is where we ingest most of our data. Imagine if that continues to scale, how much data will we be ingesting?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Now, you wonder what the value of that ingestion is. Well, the value is I learn every time I ingest data. I learn where the bad acts are. I'm then able to take that and deploy that to all my customers who are not having a problem, and I can make sure that they're protected and they never have to face that situation ever again.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process 1 trillion events across 85,000 customers every day. We block 11.3 billion attacks a day. Every time we see an attack somewhere, we're able to understand it, stop it, and then able to replicate that capability across our entire 85,000 customer base, allowing us to block so many attacks on a daily basis. And that is just the beginning. So the question is tomorrow, if you want to do a new startup in cybersecurity, how are you going to compete with that capability when you don't have access to all of the data because you're starting up? </a:t>
            </a:r>
            <a:endParaRPr sz="1100"/>
          </a:p>
          <a:p>
            <a:pPr marL="0" lvl="0" indent="0" algn="l" rtl="0">
              <a:lnSpc>
                <a:spcPct val="115000"/>
              </a:lnSpc>
              <a:spcBef>
                <a:spcPts val="0"/>
              </a:spcBef>
              <a:spcAft>
                <a:spcPts val="0"/>
              </a:spcAft>
              <a:buClr>
                <a:schemeClr val="dk1"/>
              </a:buClr>
              <a:buSzPts val="1100"/>
              <a:buFont typeface="Arial"/>
              <a:buNone/>
            </a:pPr>
            <a:endParaRPr sz="1100"/>
          </a:p>
          <a:p>
            <a:pPr marL="457200" lvl="0" indent="-22860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e0dc42b70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g2e0dc42b708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So today is the culmination of many months of hard work. And really, all of our efforts have been crystallized into three areas. One, we are going to introduce a suite of products that allow you to secure AI by design.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Two, we have completed absorbing, embedding AI into every one of Palo Alto's products. So today, the security we give you or give our customers is now enabled by various forms of machine learning and AI to make sure that we are using the bleeding edge technologies to protect you, which we are concerned that bad actors might use to attack you. The only way to fight AI is with AI. Hence, we say, Are you ready for the new fight? where the AI fight is going to have to be fought by AI.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And last but not the least one of the constant concerns with cybersecurity is we make amazing Ferraris for our customers, but the danger is we're not able to teach every customer how to drive it. So guess what? We're going to make it radically simple for you to be able to interact with our projects, which is where we're going to leverage the power of generative AI so you can actually interact with our products in more and more of a natural language fashion.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Not only that. Our products will be able to guide you, how to get your tasks done, and hopefully we'll be able to recommend automated steps for you to be able to accomplish your tasks so that it becomes a lot easier to be a security practitioner. I personally do not believe we will solve the cyber skill shortage problem by training a lot more humans. I think we will solve the cyber skills shortage by making our products much more simple to use, and so easy to use that our customers are able to use them, and you don't need to go through years of training to use cybersecurity products.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2df2a59dd5c_0_56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Towards that end, what we've discovered is that generative AI is not enough, and that's why we coined the term Precision AI. Because remember, it's OK if you ask your favorite generative AI LLM to write your rap song. There is possibly a good rap songs and bad rap songs. There are no wrong rap songs. They're just good or bad.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In security, there are bad answers. You only want the good answers. So we have no room for hallucination in security. Not only that. Very often after a while, when you ask our Precision AI at Palo Alto Networks, how do I solve this? And it tells you, if you're so smart, just solve it. Why are you telling me? So you actually have to build an automation capability into your AI agents so they can actually get stuff done because our customers just don't want ideas or suggestions, they want execution.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Towards that end, we have coupled not just our generative AI capabilities, we have coupled our machine learning capabilities, our automation workflows, and packaged that into what we call Precision AI, allowing us to then take that capability, infuse that into every one of our products at Palo Alto Networks.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spcBef>
                <a:spcPts val="0"/>
              </a:spcBef>
              <a:spcAft>
                <a:spcPts val="0"/>
              </a:spcAft>
              <a:buClr>
                <a:schemeClr val="dk1"/>
              </a:buClr>
              <a:buSzPts val="1800"/>
              <a:buFont typeface="Arial"/>
              <a:buNone/>
            </a:pPr>
            <a:endParaRPr/>
          </a:p>
        </p:txBody>
      </p:sp>
      <p:sp>
        <p:nvSpPr>
          <p:cNvPr id="1313" name="Google Shape;1313;g2df2a59dd5c_0_56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df2a59dd5c_0_5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g2df2a59dd5c_0_58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This is the first time in technology-- normally technology is when incumbents get disrupted. Something cool happens. Something is capable. The cloud shows up. On prem people have to worry about what is on prem. Cloud creates an opportunity you go out and go disrupt the incumbents.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For the first time in the history of technology, we are in a situation where we have advantage incumbents. It is for incumbents to give it away. Even today, Palo Alto Networks ingests 7.6 billion petabytes of data a day. That's a lot, just a lot. It's actually, on average, two to four times any other security company in the world. And that's today.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barely have scratched the surface. We have about 50 customers deployed for XSIAM. We have a few thousand customers for XDR, which is where we ingest most of our data. Imagine if that continues to scale, how much data will we be ingesting?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Now, you wonder what the value of that ingestion is. Well, the value is I learn every time I ingest data. I learn where the bad acts are. I'm then able to take that and deploy that to all my customers who are not having a problem, and I can make sure that they're protected and they never have to face that situation ever again.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process 1 trillion events across 85,000 customers every day. We block 11.3 billion attacks a day. Every time we see an attack somewhere, we're able to understand it, stop it, and then able to replicate that capability across our entire 85,000 customer base, allowing us to block so many attacks on a daily basis. And that is just the beginning. So the question is tomorrow, if you want to do a new startup in cybersecurity, how are you going to compete with that capability when you don't have access to all of the data because you're starting up? </a:t>
            </a:r>
            <a:endParaRPr sz="1100"/>
          </a:p>
          <a:p>
            <a:pPr marL="0" lvl="0" indent="0" algn="l" rtl="0">
              <a:lnSpc>
                <a:spcPct val="115000"/>
              </a:lnSpc>
              <a:spcBef>
                <a:spcPts val="0"/>
              </a:spcBef>
              <a:spcAft>
                <a:spcPts val="0"/>
              </a:spcAft>
              <a:buClr>
                <a:schemeClr val="dk1"/>
              </a:buClr>
              <a:buSzPts val="1100"/>
              <a:buFont typeface="Arial"/>
              <a:buNone/>
            </a:pPr>
            <a:endParaRPr sz="1100"/>
          </a:p>
          <a:p>
            <a:pPr marL="457200" lvl="0" indent="-22860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df2f738a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4" name="Google Shape;1454;g2df2f738ad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So they'll get smarter. It's not just AI that's going to happen outside. It's going to happen in every AI product that exists in the world. So we spent a lot of time understanding how to engineer these products where they can give precise answers-- because we want to focus on Precision AI-- they can learn, and they can go through a journey, the journey where they are going to get us to a place where our co-pilot is going to learn and get smarter every day.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So again, today we are going to-- or we are launching our three co-pilots, for Strata, Prisma, and Cortex. And all these co-pilots are going to be available to our beta customers, and by July will be available to every Palo Alto customer.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2e0dc42b708_0_2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6" name="Google Shape;1566;g2e0dc42b708_0_2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2df2a59dd5c_0_24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So on the secure by AI design part, we have three products. One is called AI Access, which is about protecting your employees. The second one is called AI SPM or AI Security Posture Management, which helps you investigate and understand all the things you're using in a new AI stack.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And last but not the least, is once you deploy it for your customers to use it, the AI Runtime capability, which means runtime protection, when you're using these LLMs to perhaps interact with your customers, where you're a consumer company and your customers are interacting with your own AI implementation to say, how do I do this? Or tell me this? Or help me understand this? That interaction with your customers has to be protected to make sure that no proprietary data, no customer data is getting leaked in that process.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So very quickly, this is a sneak look at what the AI Access product will look like. It basically will give you a full understanding of every application that any employee of your organization is using. You see it says you have 136 AI apps being used in your organization. 54 have been allowed. 82 have been blocked. Our security research team will rank, understand, rate every one of these applications out there to ensure that we have exposed the fact that these things are risky, and they may have a bunch of issues that you don't want to expose to your Enterprise Architecture or IT architecture.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Not only that, you will have very granular control in terms of being able to make-- let your </a:t>
            </a:r>
            <a:r>
              <a:rPr lang="en"/>
              <a:t>usuarios</a:t>
            </a:r>
            <a:r>
              <a:rPr lang="en" sz="1100"/>
              <a:t> access certain things, make sure they do certain tasks, not do certain tasks. So it's really a full visibility, understanding governance and control of AI usage in your organization by your employees to make sure you can protect your crown jewels and run and really leverage the benefit of using AI as opposed to get concerned about, what are my employees doing?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On the AI-SPM side or Security Posture Management side, it's an amazing product. It is going to sit in your cloud instance. It's going to have an understanding of everything you're using in your AI stack. Because the AI stack is not just an LLM. There will be plug ins. There'll be databases. There will be interactions between your various internal enterprise systems to see, how do you get the core data that your customer is asking for to come out?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All those interactions, all those pathways have to be understood and monitored in the future because each of them has a potential of exposing risk, has the potential of bad actors getting in and being able to manipulate those elements to do, again, what they do, which is a whole bunch of bad things. So there you'll get full discoverability of your AI ecosystem. Not only that, you will get a real time understanding and identification of how you can protect against bad things happening to that AI infrastructure.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And last but not the least, the most exciting part is we're not just going to give you visibility. We're actually giving you recommendations how to protect yourself. Because it's a new emerging field. It's not clear to every one of us because this is our first go around in terms of deploying AI. We will be able to leverage that what we learn across a set of customers and make recommendations to a whole host of customers, all in the interest of making sure that AI is secured by design.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But that's just part of it because understanding how you're going to deploy AI is one part, but really watching to make sure that every interaction that you have with your customers is flawless, it's frictionless, it's also protected. And that's where the third product comes in, in our suite of AI security products, which is the ability to protect your AI stack and your interactions with your customers or consumers in real time using a runtime protection capability.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Which is effectively an extension of our firewalls. In other words, this could be deemed an AI firewall with one key difference. In this firewall, we have to watch both the input and the output. You have to make sure that whatever the model spits out does not have any malware or bad things that are going on, or things that-- or what comes in is not stuff that's like a prompt injection, or a model DDoS attack, where suddenly a model gets crippled because we didn't put all the security capabilities in place.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So this is the suite of products we are deploying. These are all in beta. And we're looking for design partners in some cases. But this will all be available to our customers where they will have a single click deployment capability on our existing products by the end of July.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spcBef>
                <a:spcPts val="0"/>
              </a:spcBef>
              <a:spcAft>
                <a:spcPts val="0"/>
              </a:spcAft>
              <a:buNone/>
            </a:pPr>
            <a:endParaRPr/>
          </a:p>
        </p:txBody>
      </p:sp>
      <p:sp>
        <p:nvSpPr>
          <p:cNvPr id="1575" name="Google Shape;1575;g2df2a59dd5c_0_2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2df2a59dd5c_0_2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g2df2a59dd5c_0_24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this is a sneak look at what the AI Access product will look like. It basically will give you a full understanding of every application that any employee of your organization is using. You see it says you have 136 AI apps being used in your organization. 54 have been allowed. 82 have been blocked. Our security research team will rank, understand, rate every one of these applications out there to ensure that we have exposed the fact that these things are risky, and they may have a bunch of issues that you don't want to expose to your Enterprise Architecture or IT architecture.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Not only that, you will have very granular control in terms of being able to make-- let your </a:t>
            </a:r>
            <a:r>
              <a:rPr lang="en"/>
              <a:t>usuarios</a:t>
            </a:r>
            <a:r>
              <a:rPr lang="en" sz="1100"/>
              <a:t> access certain things, make sure they do certain tasks, not do certain tasks. So it's really a full visibility, understanding governance and control of AI usage in your organization by your employees to make sure you can protect your crown jewels and run and really leverage the benefit of using AI as opposed to get concerned about, what are my employees doing? </a:t>
            </a:r>
            <a:endParaRPr/>
          </a:p>
        </p:txBody>
      </p:sp>
      <p:sp>
        <p:nvSpPr>
          <p:cNvPr id="1590" name="Google Shape;1590;g2df2a59dd5c_0_24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e090467d1b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g2e090467d1b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2df2a59dd5c_0_25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g2df2a59dd5c_0_2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On the AI-SPM side or Security Posture Management side, it's an amazing product. It is going to sit in your cloud instance. It's going to have an understanding of everything you're using in your AI stack. Because the AI stack is not just an LLM. There will be plug ins. There'll be databases. There will be interactions between your various internal enterprise systems to see, how do you get the core data that your customer is asking for to come out?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All those interactions, all those pathways have to be understood and monitored in the future because each of them has a potential of exposing risk, has the potential of bad actors getting in and being able to manipulate those elements to do, again, what they do, which is a whole bunch of bad things. So there you'll get full discoverability of your AI ecosystem. Not only that, you will get a real time understanding and identification of how you can protect against bad things happening to that AI infrastructure. </a:t>
            </a:r>
            <a:endParaRPr/>
          </a:p>
        </p:txBody>
      </p:sp>
      <p:sp>
        <p:nvSpPr>
          <p:cNvPr id="1634" name="Google Shape;1634;g2df2a59dd5c_0_25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2df2a59dd5c_0_2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1" name="Google Shape;1661;g2df2a59dd5c_0_2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And last but not the least, the most exciting part is we're not just going to give you visibility. We're actually giving you recommendations how to protect yourself. Because it's a new emerging field. It's not clear to every one of us because this is our first go around in terms of deploying AI. We will be able to leverage that what we learn across a set of customers and make recommendations to a whole host of customers, all in the interest of making sure that AI is secured by design.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But that's just part of it because understanding how you're going to deploy AI is one part, but really watching to make sure that every interaction that you have with your customers is flawless, it's frictionless, it's also protected. And that's where the third product comes in, in our suite of AI security products, which is the ability to protect your AI stack and your interactions with your customers or consumers in real time using a runtime protection capability.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Which is effectively an extension of our firewalls. In other words, this could be deemed an AI firewall with one key difference. In this firewall, we have to watch both the input and the output. You have to make sure that whatever the model spits out does not have any malware or bad things that are going on, or things that-- or what comes in is not stuff that's like a prompt injection, or a model DDoS attack, where suddenly a model gets crippled because we didn't put all the security capabilities in place.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So this is the suite of products we are deploying. These are all in beta. And we're looking for design partners in some cases. But this will all be available to our customers where they will have a single click deployment capability on our existing products by the end of July. </a:t>
            </a:r>
            <a:endParaRPr sz="1100"/>
          </a:p>
          <a:p>
            <a:pPr marL="0" marR="0" lvl="0" indent="0" algn="l" rtl="0">
              <a:lnSpc>
                <a:spcPct val="100000"/>
              </a:lnSpc>
              <a:spcBef>
                <a:spcPts val="0"/>
              </a:spcBef>
              <a:spcAft>
                <a:spcPts val="0"/>
              </a:spcAft>
              <a:buClr>
                <a:schemeClr val="dk1"/>
              </a:buClr>
              <a:buSzPts val="1600"/>
              <a:buFont typeface="Arial"/>
              <a:buNone/>
            </a:pPr>
            <a:endParaRPr sz="1600">
              <a:solidFill>
                <a:srgbClr val="000000"/>
              </a:solidFill>
              <a:highlight>
                <a:srgbClr val="F5F5F5"/>
              </a:highlight>
            </a:endParaRPr>
          </a:p>
        </p:txBody>
      </p:sp>
      <p:sp>
        <p:nvSpPr>
          <p:cNvPr id="1662" name="Google Shape;1662;g2df2a59dd5c_0_25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2e0dc42b708_0_2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4" name="Google Shape;1694;g2e0dc42b708_0_2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e0dc42b708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3" name="Google Shape;1703;g2e0dc42b708_0_5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So they'll get smarter. It's not just AI that's going to happen outside. It's going to happen in every AI product that exists in the world. So we spent a lot of time understanding how to engineer these products where they can give precise answers-- because we want to focus on Precision AI-- they can learn, and they can go through a journey, the journey where they are going to get us to a place where our co-pilot is going to learn and get smarter every day.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So again, today we are going to-- or we are launching our three co-pilots, for Strata, Prisma, and Cortex. And all these co-pilots are going to be available to our beta customers, and by July will be available to every Palo Alto customer.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2e0836267e2_0_10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2e0836267e2_0_1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e0836267e2_0_1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2e0836267e2_0_18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As you can see in this chart and from what we've already seen so far, you've seen that AI has just begun. </a:t>
            </a:r>
            <a:endParaRPr/>
          </a:p>
        </p:txBody>
      </p:sp>
      <p:sp>
        <p:nvSpPr>
          <p:cNvPr id="646" name="Google Shape;646;g2e0836267e2_0_18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e0836267e2_0_1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2e0836267e2_0_19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by all measure, if you look at what happened to mobility or what happened to the internet, mobility-wise, something that took us 16 years to get to a billion </a:t>
            </a:r>
            <a:r>
              <a:rPr lang="en"/>
              <a:t>usuarios</a:t>
            </a:r>
            <a:r>
              <a:rPr lang="en" sz="1100"/>
              <a:t>, then it took about 23.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By all current estimates out there, we expect that a billion people will be using AI in some way, shape, or form in the next seven years. I personally think that's way too late. I think that might come even faster. Because the pace at which technology is moving and the pace at which you start to see new models get trained and come out, there's more than likely that a lot of people will be using AI much faster in the next seven years.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But that is going to happen. If you hear what our friends in the semiconductor industry tell you, that tens of billions of dollars are already being spent and committed for over the next few years. Lots and lots more data centers are going to be built, inference clusters are going to be built for AI. Lots of power is needed. Possibly will run out of power in its normal form to be able to feed these large data centers.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If you believe that's going to happen, all that power, all that compute capability is going to have to be used. It's not just going to sit there in data centers. That's going to get used. Imagine the amount of deployed technology that is going to exist to make AI useful for all of us. If that happens, we have a small role to play in that. This has to be secured for, by all costs. It has to be.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have to make sure that all this stuff gets secured because we don't want to commit the sins of the past, the way we've all built Enterprise Infrastructure where Enterprise Infrastructure has so many things we spend time trying to put band-aids on, trying to make sure we fix it right after the fact, because we're all busy building security solutions after we've deployed technology. </a:t>
            </a:r>
            <a:endParaRPr sz="1100"/>
          </a:p>
          <a:p>
            <a:pPr marL="0" lvl="0" indent="0" algn="l" rtl="0">
              <a:spcBef>
                <a:spcPts val="0"/>
              </a:spcBef>
              <a:spcAft>
                <a:spcPts val="0"/>
              </a:spcAft>
              <a:buClr>
                <a:schemeClr val="dk1"/>
              </a:buClr>
              <a:buSzPts val="1800"/>
              <a:buFont typeface="Arial"/>
              <a:buNone/>
            </a:pPr>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e0836267e2_0_19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2e0836267e2_0_19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Our hope, our aspiration is that we will start to design applications in the AI world which are secured by design from the get go. That is why we feel it's very important that we have to get out there and put a stake in the ground and demonstrate-- not only talk about it, but demonstrate-- how we can help our partners, our customers, enterprises to go deploy that in a successful fashion so we're not trying to chase it after the fact.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With that in mind, we went out and asked a whole bunch of things what's going on out there? If you look around, there's already north of 2,000 applications that have been built using AI natively. That's fast. And just to give you context, there's about 60,000 applications-- SaaS applications in the world.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If you already have 2,000 applications natively, it's pretty clear if we're going to get to a million people using AI in the next seven years, it's pretty clear if AI is going to be as pervasive with all the stuff that is being built around it, it'd be very hard to distinguish a SaaS app from an AI app. What would be the difference? Is a SaaS app just a co-pilot, not an AI app any more in the future? Is a SaaS app where you start to take fringe UI and stop building UI and you start letting natural language take over and become the interface for applications? Is that not AI?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So we believe that in the next five to seven years not only there will be more than a billion people using AI, we believe a lot of the applications will become AI-enabled, and perhaps, more than likely, a whole new series of apps which are AI first to be built. And we had this debate. And I asked people, remember the days mobility came about? Nobody believed that there could be apps which didn't have web interfaces. Today, most mobility apps do not have web interfaces. Can we imagine a world where AI apps don't have a SaaS based UI? It's possible. </a:t>
            </a:r>
            <a:endParaRPr sz="1100"/>
          </a:p>
          <a:p>
            <a:pPr marL="0" lvl="0" indent="0" algn="l" rtl="0">
              <a:spcBef>
                <a:spcPts val="0"/>
              </a:spcBef>
              <a:spcAft>
                <a:spcPts val="0"/>
              </a:spcAft>
              <a:buNone/>
            </a:pPr>
            <a:endParaRPr/>
          </a:p>
        </p:txBody>
      </p:sp>
      <p:sp>
        <p:nvSpPr>
          <p:cNvPr id="772" name="Google Shape;772;g2e0836267e2_0_19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2e090467d1b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g2e090467d1b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725fcfcd5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725fcfcd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25%:</a:t>
            </a:r>
            <a:r>
              <a:rPr lang="en" sz="1200">
                <a:solidFill>
                  <a:schemeClr val="dk1"/>
                </a:solidFill>
                <a:latin typeface="Helvetica Neue"/>
                <a:ea typeface="Helvetica Neue"/>
                <a:cs typeface="Helvetica Neue"/>
                <a:sym typeface="Helvetica Neue"/>
              </a:rPr>
              <a:t> Recently, our IT team used ChatGPT to create a flawless phishing email. We saw 25% more Palo Alto employees clicked on this email vs the human-created phishing emails from previous exercises.  </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Detailed Explanation:</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On a regular basis, we send our employees phishing emails to test their ability to distinguish between what's real and what could be a potential phishing attack. If you flunk the test, you need to take a phishing refresher.  Recently, our own security team actually used ChatGPT to generate the text for an email. In this experiment, we used an employee manual as the hook. ChatGPT generated flawless, mistake-free grammar text–causing internal click through rate to go very high. This simple experiment shows how moving forward is that generative AI will have a significant impact on both cyber defense and Cyber attack. In the case of email attacks–one of the most common mechanisms attackers use to breach networks–we see no more broken English. With ChatGPT, gone are the days of broken English. Simply asking ChatGPT to “fix the grammar in this email” means a basic way to identify phishing attacks goes away.</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900">
              <a:solidFill>
                <a:srgbClr val="434343"/>
              </a:solidFill>
              <a:latin typeface="Montserrat"/>
              <a:ea typeface="Montserrat"/>
              <a:cs typeface="Montserrat"/>
              <a:sym typeface="Montserra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2e0836267e2_0_1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2e0836267e2_0_1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the steps cleaner and correspond a bit more</a:t>
            </a:r>
            <a:endParaRPr/>
          </a:p>
          <a:p>
            <a:pPr marL="0" lvl="0" indent="0" algn="l" rtl="0">
              <a:spcBef>
                <a:spcPts val="0"/>
              </a:spcBef>
              <a:spcAft>
                <a:spcPts val="0"/>
              </a:spcAft>
              <a:buNone/>
            </a:pPr>
            <a:endParaRPr/>
          </a:p>
          <a:p>
            <a:pPr marL="0" lvl="0" indent="0" algn="l" rtl="0">
              <a:spcBef>
                <a:spcPts val="0"/>
              </a:spcBef>
              <a:spcAft>
                <a:spcPts val="0"/>
              </a:spcAft>
              <a:buNone/>
            </a:pPr>
            <a:r>
              <a:rPr lang="en"/>
              <a:t>Reflect: AI powered RW attack takes one fourth the time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e0836267e2_0_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g2e0836267e2_0_8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t>This is the first time in technology-- normally technology is when incumbents get disrupted. Something cool happens. Something is capable. The cloud shows up. On prem people have to worry about what is on prem. Cloud creates an opportunity you go out and go disrupt the incumbents.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For the first time in the history of technology, we are in a situation where we have advantage incumbents. It is for incumbents to give it away. Even today, Palo Alto Networks ingests 7.6 billion petabytes of data a day. That's a lot, just a lot. It's actually, on average, two to four times any other security company in the world. And that's today.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barely have scratched the surface. We have about 50 customers deployed for XSIAM. We have a few thousand customers for XDR, which is where we ingest most of our data. Imagine if that continues to scale, how much data will we be ingesting?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Now, you wonder what the value of that ingestion is. Well, the value is I learn every time I ingest data. I learn where the bad acts are. I'm then able to take that and deploy that to all my customers who are not having a problem, and I can make sure that they're protected and they never have to face that situation ever again.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We process 1 trillion events across 85,000 customers every day. We block 11.3 billion attacks a day. Every time we see an attack somewhere, we're able to understand it, stop it, and then able to replicate that capability across our entire 85,000 customer base, allowing us to block so many attacks on a daily basis. And that is just the beginning. So the question is tomorrow, if you want to do a new startup in cybersecurity, how are you going to compete with that capability when you don't have access to all of the data because you're starting up? </a:t>
            </a:r>
            <a:endParaRPr sz="1100"/>
          </a:p>
          <a:p>
            <a:pPr marL="0" lvl="0" indent="0" algn="l" rtl="0">
              <a:lnSpc>
                <a:spcPct val="115000"/>
              </a:lnSpc>
              <a:spcBef>
                <a:spcPts val="0"/>
              </a:spcBef>
              <a:spcAft>
                <a:spcPts val="0"/>
              </a:spcAft>
              <a:buClr>
                <a:schemeClr val="dk1"/>
              </a:buClr>
              <a:buSzPts val="1100"/>
              <a:buFont typeface="Arial"/>
              <a:buNone/>
            </a:pPr>
            <a:endParaRPr sz="1100"/>
          </a:p>
          <a:p>
            <a:pPr marL="457200" lvl="0" indent="-22860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g"/><Relationship Id="rId1" Type="http://schemas.openxmlformats.org/officeDocument/2006/relationships/slideMaster" Target="../slideMasters/slideMaster3.xml"/><Relationship Id="rId4" Type="http://schemas.openxmlformats.org/officeDocument/2006/relationships/image" Target="../media/image4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p:nvPr/>
        </p:nvSpPr>
        <p:spPr>
          <a:xfrm>
            <a:off x="-49225" y="-26700"/>
            <a:ext cx="9242700" cy="51969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a:off x="-49225" y="4096775"/>
            <a:ext cx="9242700" cy="1095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txBox="1">
            <a:spLocks noGrp="1"/>
          </p:cNvSpPr>
          <p:nvPr>
            <p:ph type="ctrTitle"/>
          </p:nvPr>
        </p:nvSpPr>
        <p:spPr>
          <a:xfrm>
            <a:off x="311700" y="1040200"/>
            <a:ext cx="4647000" cy="13380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3600"/>
              <a:buNone/>
              <a:defRPr sz="3600">
                <a:solidFill>
                  <a:srgbClr val="000000"/>
                </a:solidFill>
              </a:defRPr>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15" name="Google Shape;15;p2"/>
          <p:cNvSpPr txBox="1">
            <a:spLocks noGrp="1"/>
          </p:cNvSpPr>
          <p:nvPr>
            <p:ph type="subTitle" idx="1"/>
          </p:nvPr>
        </p:nvSpPr>
        <p:spPr>
          <a:xfrm>
            <a:off x="311700" y="2378275"/>
            <a:ext cx="4647000" cy="7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6" name="Google Shape;16;p2"/>
          <p:cNvPicPr preferRelativeResize="0"/>
          <p:nvPr/>
        </p:nvPicPr>
        <p:blipFill rotWithShape="1">
          <a:blip r:embed="rId2">
            <a:alphaModFix/>
          </a:blip>
          <a:srcRect/>
          <a:stretch/>
        </p:blipFill>
        <p:spPr>
          <a:xfrm>
            <a:off x="412875" y="360050"/>
            <a:ext cx="1497299" cy="273850"/>
          </a:xfrm>
          <a:prstGeom prst="rect">
            <a:avLst/>
          </a:prstGeom>
          <a:noFill/>
          <a:ln>
            <a:noFill/>
          </a:ln>
        </p:spPr>
      </p:pic>
      <p:pic>
        <p:nvPicPr>
          <p:cNvPr id="17" name="Google Shape;17;p2"/>
          <p:cNvPicPr preferRelativeResize="0"/>
          <p:nvPr/>
        </p:nvPicPr>
        <p:blipFill rotWithShape="1">
          <a:blip r:embed="rId3">
            <a:alphaModFix/>
          </a:blip>
          <a:srcRect r="26470"/>
          <a:stretch/>
        </p:blipFill>
        <p:spPr>
          <a:xfrm>
            <a:off x="4265250" y="1197857"/>
            <a:ext cx="4928231" cy="2414621"/>
          </a:xfrm>
          <a:prstGeom prst="rect">
            <a:avLst/>
          </a:prstGeom>
          <a:noFill/>
          <a:ln>
            <a:noFill/>
          </a:ln>
        </p:spPr>
      </p:pic>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rtex Extended Title Slide">
  <p:cSld name="TITLE_1_1_1_1">
    <p:spTree>
      <p:nvGrpSpPr>
        <p:cNvPr id="1" name="Shape 69"/>
        <p:cNvGrpSpPr/>
        <p:nvPr/>
      </p:nvGrpSpPr>
      <p:grpSpPr>
        <a:xfrm>
          <a:off x="0" y="0"/>
          <a:ext cx="0" cy="0"/>
          <a:chOff x="0" y="0"/>
          <a:chExt cx="0" cy="0"/>
        </a:xfrm>
      </p:grpSpPr>
      <p:sp>
        <p:nvSpPr>
          <p:cNvPr id="70" name="Google Shape;70;p11"/>
          <p:cNvSpPr/>
          <p:nvPr/>
        </p:nvSpPr>
        <p:spPr>
          <a:xfrm>
            <a:off x="-49225" y="-26700"/>
            <a:ext cx="9242700" cy="51969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 name="Google Shape;71;p11"/>
          <p:cNvPicPr preferRelativeResize="0"/>
          <p:nvPr/>
        </p:nvPicPr>
        <p:blipFill rotWithShape="1">
          <a:blip r:embed="rId2">
            <a:alphaModFix/>
          </a:blip>
          <a:srcRect/>
          <a:stretch/>
        </p:blipFill>
        <p:spPr>
          <a:xfrm>
            <a:off x="412875" y="360050"/>
            <a:ext cx="1439175" cy="270750"/>
          </a:xfrm>
          <a:prstGeom prst="rect">
            <a:avLst/>
          </a:prstGeom>
          <a:noFill/>
          <a:ln>
            <a:noFill/>
          </a:ln>
        </p:spPr>
      </p:pic>
      <p:pic>
        <p:nvPicPr>
          <p:cNvPr id="72" name="Google Shape;72;p11"/>
          <p:cNvPicPr preferRelativeResize="0"/>
          <p:nvPr/>
        </p:nvPicPr>
        <p:blipFill rotWithShape="1">
          <a:blip r:embed="rId3">
            <a:alphaModFix/>
          </a:blip>
          <a:srcRect l="21522" t="21522" r="33015" b="21510"/>
          <a:stretch/>
        </p:blipFill>
        <p:spPr>
          <a:xfrm>
            <a:off x="4623625" y="-26700"/>
            <a:ext cx="4569850" cy="4123476"/>
          </a:xfrm>
          <a:prstGeom prst="rect">
            <a:avLst/>
          </a:prstGeom>
          <a:noFill/>
          <a:ln>
            <a:noFill/>
          </a:ln>
        </p:spPr>
      </p:pic>
      <p:sp>
        <p:nvSpPr>
          <p:cNvPr id="73" name="Google Shape;73;p11"/>
          <p:cNvSpPr/>
          <p:nvPr/>
        </p:nvSpPr>
        <p:spPr>
          <a:xfrm>
            <a:off x="-49225" y="4096775"/>
            <a:ext cx="9242700" cy="1095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1"/>
          <p:cNvSpPr txBox="1">
            <a:spLocks noGrp="1"/>
          </p:cNvSpPr>
          <p:nvPr>
            <p:ph type="ctrTitle"/>
          </p:nvPr>
        </p:nvSpPr>
        <p:spPr>
          <a:xfrm>
            <a:off x="311700" y="1040200"/>
            <a:ext cx="4647000" cy="13380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2400"/>
              <a:buNone/>
              <a:defRPr sz="2400">
                <a:solidFill>
                  <a:srgbClr val="000000"/>
                </a:solidFill>
              </a:defRPr>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75" name="Google Shape;75;p11"/>
          <p:cNvSpPr txBox="1">
            <a:spLocks noGrp="1"/>
          </p:cNvSpPr>
          <p:nvPr>
            <p:ph type="subTitle" idx="1"/>
          </p:nvPr>
        </p:nvSpPr>
        <p:spPr>
          <a:xfrm>
            <a:off x="311700" y="2378275"/>
            <a:ext cx="4647000" cy="7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76" name="Google Shape;76;p11"/>
          <p:cNvPicPr preferRelativeResize="0"/>
          <p:nvPr/>
        </p:nvPicPr>
        <p:blipFill rotWithShape="1">
          <a:blip r:embed="rId4">
            <a:alphaModFix/>
          </a:blip>
          <a:srcRect/>
          <a:stretch/>
        </p:blipFill>
        <p:spPr>
          <a:xfrm>
            <a:off x="7517452" y="4717877"/>
            <a:ext cx="1481172" cy="270900"/>
          </a:xfrm>
          <a:prstGeom prst="rect">
            <a:avLst/>
          </a:prstGeom>
          <a:noFill/>
          <a:ln>
            <a:noFill/>
          </a:ln>
        </p:spPr>
      </p:pic>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Cortex black">
  <p:cSld name="TITLE_AND_BODY_1_1_1_1_1_1_1">
    <p:spTree>
      <p:nvGrpSpPr>
        <p:cNvPr id="1" name="Shape 502"/>
        <p:cNvGrpSpPr/>
        <p:nvPr/>
      </p:nvGrpSpPr>
      <p:grpSpPr>
        <a:xfrm>
          <a:off x="0" y="0"/>
          <a:ext cx="0" cy="0"/>
          <a:chOff x="0" y="0"/>
          <a:chExt cx="0" cy="0"/>
        </a:xfrm>
      </p:grpSpPr>
      <p:pic>
        <p:nvPicPr>
          <p:cNvPr id="503" name="Google Shape;503;p104"/>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504" name="Google Shape;504;p104"/>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05" name="Google Shape;505;p104"/>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ivider - Cortex green">
  <p:cSld name="TITLE_AND_BODY_1_1_1_1_1_1_1_1">
    <p:spTree>
      <p:nvGrpSpPr>
        <p:cNvPr id="1" name="Shape 506"/>
        <p:cNvGrpSpPr/>
        <p:nvPr/>
      </p:nvGrpSpPr>
      <p:grpSpPr>
        <a:xfrm>
          <a:off x="0" y="0"/>
          <a:ext cx="0" cy="0"/>
          <a:chOff x="0" y="0"/>
          <a:chExt cx="0" cy="0"/>
        </a:xfrm>
      </p:grpSpPr>
      <p:pic>
        <p:nvPicPr>
          <p:cNvPr id="507" name="Google Shape;507;p105"/>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508" name="Google Shape;508;p105"/>
          <p:cNvSpPr/>
          <p:nvPr/>
        </p:nvSpPr>
        <p:spPr>
          <a:xfrm>
            <a:off x="-77700" y="1379625"/>
            <a:ext cx="9299400" cy="38232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5"/>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10" name="Google Shape;510;p105"/>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ivider - Unit42 black">
  <p:cSld name="TITLE_AND_BODY_1_1_1_1_1_1_1_1_1">
    <p:spTree>
      <p:nvGrpSpPr>
        <p:cNvPr id="1" name="Shape 511"/>
        <p:cNvGrpSpPr/>
        <p:nvPr/>
      </p:nvGrpSpPr>
      <p:grpSpPr>
        <a:xfrm>
          <a:off x="0" y="0"/>
          <a:ext cx="0" cy="0"/>
          <a:chOff x="0" y="0"/>
          <a:chExt cx="0" cy="0"/>
        </a:xfrm>
      </p:grpSpPr>
      <p:pic>
        <p:nvPicPr>
          <p:cNvPr id="512" name="Google Shape;512;p106"/>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513" name="Google Shape;513;p106"/>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14" name="Google Shape;514;p106"/>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vider - Unit42 red">
  <p:cSld name="TITLE_AND_BODY_1_1_1_1_1_1_1_1_1_1">
    <p:spTree>
      <p:nvGrpSpPr>
        <p:cNvPr id="1" name="Shape 515"/>
        <p:cNvGrpSpPr/>
        <p:nvPr/>
      </p:nvGrpSpPr>
      <p:grpSpPr>
        <a:xfrm>
          <a:off x="0" y="0"/>
          <a:ext cx="0" cy="0"/>
          <a:chOff x="0" y="0"/>
          <a:chExt cx="0" cy="0"/>
        </a:xfrm>
      </p:grpSpPr>
      <p:pic>
        <p:nvPicPr>
          <p:cNvPr id="516" name="Google Shape;516;p107"/>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517" name="Google Shape;517;p107"/>
          <p:cNvSpPr/>
          <p:nvPr/>
        </p:nvSpPr>
        <p:spPr>
          <a:xfrm>
            <a:off x="-77700" y="1379625"/>
            <a:ext cx="9299400" cy="38232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7"/>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19" name="Google Shape;519;p107"/>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0"/>
        <p:cNvGrpSpPr/>
        <p:nvPr/>
      </p:nvGrpSpPr>
      <p:grpSpPr>
        <a:xfrm>
          <a:off x="0" y="0"/>
          <a:ext cx="0" cy="0"/>
          <a:chOff x="0" y="0"/>
          <a:chExt cx="0" cy="0"/>
        </a:xfrm>
      </p:grpSpPr>
      <p:sp>
        <p:nvSpPr>
          <p:cNvPr id="521" name="Google Shape;521;p108"/>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522" name="Google Shape;522;p108"/>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r>
              <a:rPr lang="en" b="0"/>
              <a:t>  |  © </a:t>
            </a:r>
            <a:r>
              <a:rPr lang="en"/>
              <a:t>2024 Palo Alto</a:t>
            </a:r>
            <a:r>
              <a:rPr lang="en" b="0"/>
              <a:t> Networks, Inc. All rights reserved.</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Column Content">
  <p:cSld name="TITLE_AND_BODY_2">
    <p:spTree>
      <p:nvGrpSpPr>
        <p:cNvPr id="1" name="Shape 523"/>
        <p:cNvGrpSpPr/>
        <p:nvPr/>
      </p:nvGrpSpPr>
      <p:grpSpPr>
        <a:xfrm>
          <a:off x="0" y="0"/>
          <a:ext cx="0" cy="0"/>
          <a:chOff x="0" y="0"/>
          <a:chExt cx="0" cy="0"/>
        </a:xfrm>
      </p:grpSpPr>
      <p:sp>
        <p:nvSpPr>
          <p:cNvPr id="524" name="Google Shape;524;p109"/>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25" name="Google Shape;525;p109"/>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04800" rtl="0">
              <a:lnSpc>
                <a:spcPct val="100000"/>
              </a:lnSpc>
              <a:spcBef>
                <a:spcPts val="1400"/>
              </a:spcBef>
              <a:spcAft>
                <a:spcPts val="0"/>
              </a:spcAft>
              <a:buSzPts val="1200"/>
              <a:buChar char="○"/>
              <a:defRPr sz="1200"/>
            </a:lvl2pPr>
            <a:lvl3pPr marL="1371600" lvl="2" indent="-317500" rtl="0">
              <a:lnSpc>
                <a:spcPct val="100000"/>
              </a:lnSpc>
              <a:spcBef>
                <a:spcPts val="1200"/>
              </a:spcBef>
              <a:spcAft>
                <a:spcPts val="0"/>
              </a:spcAft>
              <a:buSzPts val="1400"/>
              <a:buChar char="■"/>
              <a:defRPr sz="1400"/>
            </a:lvl3pPr>
            <a:lvl4pPr marL="1828800" lvl="3" indent="-317500" rtl="0">
              <a:lnSpc>
                <a:spcPct val="100000"/>
              </a:lnSpc>
              <a:spcBef>
                <a:spcPts val="1000"/>
              </a:spcBef>
              <a:spcAft>
                <a:spcPts val="0"/>
              </a:spcAft>
              <a:buSzPts val="1400"/>
              <a:buChar char="●"/>
              <a:defRPr sz="1400"/>
            </a:lvl4pPr>
            <a:lvl5pPr marL="2286000" lvl="4" indent="-317500" rtl="0">
              <a:lnSpc>
                <a:spcPct val="100000"/>
              </a:lnSpc>
              <a:spcBef>
                <a:spcPts val="800"/>
              </a:spcBef>
              <a:spcAft>
                <a:spcPts val="0"/>
              </a:spcAft>
              <a:buSzPts val="1400"/>
              <a:buChar char="○"/>
              <a:defRPr sz="1400"/>
            </a:lvl5pPr>
            <a:lvl6pPr marL="2743200" lvl="5" indent="-317500" rtl="0">
              <a:lnSpc>
                <a:spcPct val="100000"/>
              </a:lnSpc>
              <a:spcBef>
                <a:spcPts val="600"/>
              </a:spcBef>
              <a:spcAft>
                <a:spcPts val="0"/>
              </a:spcAft>
              <a:buSzPts val="1400"/>
              <a:buChar char="■"/>
              <a:defRPr sz="1400"/>
            </a:lvl6pPr>
            <a:lvl7pPr marL="3200400" lvl="6" indent="-317500" rtl="0">
              <a:lnSpc>
                <a:spcPct val="100000"/>
              </a:lnSpc>
              <a:spcBef>
                <a:spcPts val="400"/>
              </a:spcBef>
              <a:spcAft>
                <a:spcPts val="0"/>
              </a:spcAft>
              <a:buSzPts val="1400"/>
              <a:buChar char="●"/>
              <a:defRPr sz="1400"/>
            </a:lvl7pPr>
            <a:lvl8pPr marL="3657600" lvl="7" indent="-317500" rtl="0">
              <a:lnSpc>
                <a:spcPct val="100000"/>
              </a:lnSpc>
              <a:spcBef>
                <a:spcPts val="400"/>
              </a:spcBef>
              <a:spcAft>
                <a:spcPts val="0"/>
              </a:spcAft>
              <a:buSzPts val="1400"/>
              <a:buChar char="○"/>
              <a:defRPr sz="1400"/>
            </a:lvl8pPr>
            <a:lvl9pPr marL="4114800" lvl="8" indent="-317500" rtl="0">
              <a:lnSpc>
                <a:spcPct val="100000"/>
              </a:lnSpc>
              <a:spcBef>
                <a:spcPts val="400"/>
              </a:spcBef>
              <a:spcAft>
                <a:spcPts val="400"/>
              </a:spcAft>
              <a:buSzPts val="1400"/>
              <a:buChar char="■"/>
              <a:defRPr sz="1400"/>
            </a:lvl9pPr>
          </a:lstStyle>
          <a:p>
            <a:endParaRPr/>
          </a:p>
        </p:txBody>
      </p:sp>
      <p:sp>
        <p:nvSpPr>
          <p:cNvPr id="526" name="Google Shape;526;p109"/>
          <p:cNvSpPr txBox="1">
            <a:spLocks noGrp="1"/>
          </p:cNvSpPr>
          <p:nvPr>
            <p:ph type="sldNum" idx="12"/>
          </p:nvPr>
        </p:nvSpPr>
        <p:spPr>
          <a:xfrm>
            <a:off x="311700" y="4872025"/>
            <a:ext cx="4687800" cy="271500"/>
          </a:xfrm>
          <a:prstGeom prst="rect">
            <a:avLst/>
          </a:prstGeom>
        </p:spPr>
        <p:txBody>
          <a:bodyPr spcFirstLastPara="1" wrap="square" lIns="91425" tIns="91425" rIns="91425" bIns="91425" anchor="ctr" anchorCtr="0">
            <a:noAutofit/>
          </a:bodyPr>
          <a:lstStyle>
            <a:lvl1pPr lvl="0" algn="l" rtl="0">
              <a:buNone/>
              <a:defRPr/>
            </a:lvl1pPr>
            <a:lvl2pPr lvl="1" algn="l" rtl="0">
              <a:buNone/>
              <a:defRPr/>
            </a:lvl2pPr>
            <a:lvl3pPr lvl="2" algn="l" rtl="0">
              <a:buNone/>
              <a:defRPr/>
            </a:lvl3pPr>
            <a:lvl4pPr lvl="3" algn="l" rtl="0">
              <a:buNone/>
              <a:defRPr/>
            </a:lvl4pPr>
            <a:lvl5pPr lvl="4" algn="l" rtl="0">
              <a:buNone/>
              <a:defRPr/>
            </a:lvl5pPr>
            <a:lvl6pPr lvl="5" algn="l" rtl="0">
              <a:buNone/>
              <a:defRPr/>
            </a:lvl6pPr>
            <a:lvl7pPr lvl="6" algn="l" rtl="0">
              <a:buNone/>
              <a:defRPr/>
            </a:lvl7pPr>
            <a:lvl8pPr lvl="7" algn="l" rtl="0">
              <a:buNone/>
              <a:defRPr/>
            </a:lvl8pPr>
            <a:lvl9pPr lvl="8" algn="l" rtl="0">
              <a:buNone/>
              <a:defRPr/>
            </a:lvl9pPr>
          </a:lstStyle>
          <a:p>
            <a:pPr marL="0" lvl="0" indent="0" algn="l" rtl="0">
              <a:spcBef>
                <a:spcPts val="0"/>
              </a:spcBef>
              <a:spcAft>
                <a:spcPts val="0"/>
              </a:spcAft>
              <a:buNone/>
            </a:pPr>
            <a:r>
              <a:rPr lang="en"/>
              <a:t>2</a:t>
            </a:r>
            <a:r>
              <a:rPr lang="en" b="0"/>
              <a:t>  |  © </a:t>
            </a:r>
            <a:r>
              <a:rPr lang="en"/>
              <a:t>2024 Palo Alto</a:t>
            </a:r>
            <a:r>
              <a:rPr lang="en" b="0"/>
              <a:t> Networks, Inc. All rights reserved. Proprietary and confidential information.</a:t>
            </a:r>
            <a:endParaRPr b="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6 Images_Text_Two Line Header 4 1">
  <p:cSld name="6 Images_Text_Two Line Header_4_1">
    <p:spTree>
      <p:nvGrpSpPr>
        <p:cNvPr id="1" name="Shape 527"/>
        <p:cNvGrpSpPr/>
        <p:nvPr/>
      </p:nvGrpSpPr>
      <p:grpSpPr>
        <a:xfrm>
          <a:off x="0" y="0"/>
          <a:ext cx="0" cy="0"/>
          <a:chOff x="0" y="0"/>
          <a:chExt cx="0" cy="0"/>
        </a:xfrm>
      </p:grpSpPr>
      <p:pic>
        <p:nvPicPr>
          <p:cNvPr id="528" name="Google Shape;528;p110"/>
          <p:cNvPicPr preferRelativeResize="0"/>
          <p:nvPr/>
        </p:nvPicPr>
        <p:blipFill rotWithShape="1">
          <a:blip r:embed="rId2">
            <a:alphaModFix/>
          </a:blip>
          <a:srcRect/>
          <a:stretch/>
        </p:blipFill>
        <p:spPr>
          <a:xfrm>
            <a:off x="0" y="0"/>
            <a:ext cx="9144000" cy="5143492"/>
          </a:xfrm>
          <a:prstGeom prst="rect">
            <a:avLst/>
          </a:prstGeom>
          <a:noFill/>
          <a:ln>
            <a:noFill/>
          </a:ln>
        </p:spPr>
      </p:pic>
      <p:sp>
        <p:nvSpPr>
          <p:cNvPr id="529" name="Google Shape;529;p110"/>
          <p:cNvSpPr txBox="1">
            <a:spLocks noGrp="1"/>
          </p:cNvSpPr>
          <p:nvPr>
            <p:ph type="title"/>
          </p:nvPr>
        </p:nvSpPr>
        <p:spPr>
          <a:xfrm>
            <a:off x="423300" y="355075"/>
            <a:ext cx="8297400" cy="585900"/>
          </a:xfrm>
          <a:prstGeom prst="rect">
            <a:avLst/>
          </a:prstGeom>
          <a:noFill/>
          <a:ln>
            <a:noFill/>
          </a:ln>
        </p:spPr>
        <p:txBody>
          <a:bodyPr spcFirstLastPara="1" wrap="square" lIns="109725" tIns="54875" rIns="109725" bIns="54875" anchor="ctr" anchorCtr="0">
            <a:noAutofit/>
          </a:bodyPr>
          <a:lstStyle>
            <a:lvl1pPr lvl="0" algn="ctr" rtl="0">
              <a:spcBef>
                <a:spcPts val="0"/>
              </a:spcBef>
              <a:spcAft>
                <a:spcPts val="0"/>
              </a:spcAft>
              <a:buClr>
                <a:schemeClr val="lt1"/>
              </a:buClr>
              <a:buSzPts val="2000"/>
              <a:buFont typeface="Montserrat"/>
              <a:buNone/>
              <a:defRPr sz="2000" b="1" i="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9pPr>
          </a:lstStyle>
          <a:p>
            <a:endParaRPr/>
          </a:p>
        </p:txBody>
      </p:sp>
      <p:sp>
        <p:nvSpPr>
          <p:cNvPr id="530" name="Google Shape;530;p110"/>
          <p:cNvSpPr txBox="1">
            <a:spLocks noGrp="1"/>
          </p:cNvSpPr>
          <p:nvPr>
            <p:ph type="sldNum" idx="12"/>
          </p:nvPr>
        </p:nvSpPr>
        <p:spPr>
          <a:xfrm>
            <a:off x="8935032" y="4940249"/>
            <a:ext cx="264000" cy="15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i="0" u="none" strike="noStrike" cap="none">
                <a:solidFill>
                  <a:schemeClr val="lt1"/>
                </a:solidFill>
                <a:latin typeface="Montserrat"/>
                <a:ea typeface="Montserrat"/>
                <a:cs typeface="Montserrat"/>
                <a:sym typeface="Montserrat"/>
              </a:defRPr>
            </a:lvl1pPr>
            <a:lvl2pPr marL="0" marR="0" lvl="1" indent="0" algn="ctr" rtl="0">
              <a:spcBef>
                <a:spcPts val="0"/>
              </a:spcBef>
              <a:buNone/>
              <a:defRPr sz="600" i="0" u="none" strike="noStrike" cap="none">
                <a:solidFill>
                  <a:schemeClr val="lt1"/>
                </a:solidFill>
                <a:latin typeface="Montserrat"/>
                <a:ea typeface="Montserrat"/>
                <a:cs typeface="Montserrat"/>
                <a:sym typeface="Montserrat"/>
              </a:defRPr>
            </a:lvl2pPr>
            <a:lvl3pPr marL="0" marR="0" lvl="2" indent="0" algn="ctr" rtl="0">
              <a:spcBef>
                <a:spcPts val="0"/>
              </a:spcBef>
              <a:buNone/>
              <a:defRPr sz="600" i="0" u="none" strike="noStrike" cap="none">
                <a:solidFill>
                  <a:schemeClr val="lt1"/>
                </a:solidFill>
                <a:latin typeface="Montserrat"/>
                <a:ea typeface="Montserrat"/>
                <a:cs typeface="Montserrat"/>
                <a:sym typeface="Montserrat"/>
              </a:defRPr>
            </a:lvl3pPr>
            <a:lvl4pPr marL="0" marR="0" lvl="3" indent="0" algn="ctr" rtl="0">
              <a:spcBef>
                <a:spcPts val="0"/>
              </a:spcBef>
              <a:buNone/>
              <a:defRPr sz="600" i="0" u="none" strike="noStrike" cap="none">
                <a:solidFill>
                  <a:schemeClr val="lt1"/>
                </a:solidFill>
                <a:latin typeface="Montserrat"/>
                <a:ea typeface="Montserrat"/>
                <a:cs typeface="Montserrat"/>
                <a:sym typeface="Montserrat"/>
              </a:defRPr>
            </a:lvl4pPr>
            <a:lvl5pPr marL="0" marR="0" lvl="4" indent="0" algn="ctr" rtl="0">
              <a:spcBef>
                <a:spcPts val="0"/>
              </a:spcBef>
              <a:buNone/>
              <a:defRPr sz="600" i="0" u="none" strike="noStrike" cap="none">
                <a:solidFill>
                  <a:schemeClr val="lt1"/>
                </a:solidFill>
                <a:latin typeface="Montserrat"/>
                <a:ea typeface="Montserrat"/>
                <a:cs typeface="Montserrat"/>
                <a:sym typeface="Montserrat"/>
              </a:defRPr>
            </a:lvl5pPr>
            <a:lvl6pPr marL="0" marR="0" lvl="5" indent="0" algn="ctr" rtl="0">
              <a:spcBef>
                <a:spcPts val="0"/>
              </a:spcBef>
              <a:buNone/>
              <a:defRPr sz="600" i="0" u="none" strike="noStrike" cap="none">
                <a:solidFill>
                  <a:schemeClr val="lt1"/>
                </a:solidFill>
                <a:latin typeface="Montserrat"/>
                <a:ea typeface="Montserrat"/>
                <a:cs typeface="Montserrat"/>
                <a:sym typeface="Montserrat"/>
              </a:defRPr>
            </a:lvl6pPr>
            <a:lvl7pPr marL="0" marR="0" lvl="6" indent="0" algn="ctr" rtl="0">
              <a:spcBef>
                <a:spcPts val="0"/>
              </a:spcBef>
              <a:buNone/>
              <a:defRPr sz="600" i="0" u="none" strike="noStrike" cap="none">
                <a:solidFill>
                  <a:schemeClr val="lt1"/>
                </a:solidFill>
                <a:latin typeface="Montserrat"/>
                <a:ea typeface="Montserrat"/>
                <a:cs typeface="Montserrat"/>
                <a:sym typeface="Montserrat"/>
              </a:defRPr>
            </a:lvl7pPr>
            <a:lvl8pPr marL="0" marR="0" lvl="7" indent="0" algn="ctr" rtl="0">
              <a:spcBef>
                <a:spcPts val="0"/>
              </a:spcBef>
              <a:buNone/>
              <a:defRPr sz="600" i="0" u="none" strike="noStrike" cap="none">
                <a:solidFill>
                  <a:schemeClr val="lt1"/>
                </a:solidFill>
                <a:latin typeface="Montserrat"/>
                <a:ea typeface="Montserrat"/>
                <a:cs typeface="Montserrat"/>
                <a:sym typeface="Montserrat"/>
              </a:defRPr>
            </a:lvl8pPr>
            <a:lvl9pPr marL="0" marR="0" lvl="8" indent="0" algn="ctr" rtl="0">
              <a:spcBef>
                <a:spcPts val="0"/>
              </a:spcBef>
              <a:buNone/>
              <a:defRPr sz="60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‹Nº›</a:t>
            </a:fld>
            <a:endParaRPr/>
          </a:p>
        </p:txBody>
      </p:sp>
      <p:sp>
        <p:nvSpPr>
          <p:cNvPr id="531" name="Google Shape;531;p110"/>
          <p:cNvSpPr txBox="1"/>
          <p:nvPr/>
        </p:nvSpPr>
        <p:spPr>
          <a:xfrm>
            <a:off x="311700" y="4872025"/>
            <a:ext cx="4309200" cy="27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888888"/>
                </a:solidFill>
                <a:latin typeface="Montserrat"/>
                <a:ea typeface="Montserrat"/>
                <a:cs typeface="Montserrat"/>
                <a:sym typeface="Montserrat"/>
              </a:rPr>
              <a:t>© 2024 Palo Alto Networks, Inc. All rights reserved. Proprietary and confidential information.</a:t>
            </a:r>
            <a:endParaRPr sz="600">
              <a:solidFill>
                <a:srgbClr val="888888"/>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orient="horz" pos="3239">
          <p15:clr>
            <a:srgbClr val="FA7B17"/>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Column Content 2">
  <p:cSld name="TITLE_AND_BODY_4">
    <p:spTree>
      <p:nvGrpSpPr>
        <p:cNvPr id="1" name="Shape 532"/>
        <p:cNvGrpSpPr/>
        <p:nvPr/>
      </p:nvGrpSpPr>
      <p:grpSpPr>
        <a:xfrm>
          <a:off x="0" y="0"/>
          <a:ext cx="0" cy="0"/>
          <a:chOff x="0" y="0"/>
          <a:chExt cx="0" cy="0"/>
        </a:xfrm>
      </p:grpSpPr>
      <p:sp>
        <p:nvSpPr>
          <p:cNvPr id="533" name="Google Shape;533;p111"/>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34" name="Google Shape;534;p111"/>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04800" rtl="0">
              <a:lnSpc>
                <a:spcPct val="100000"/>
              </a:lnSpc>
              <a:spcBef>
                <a:spcPts val="1400"/>
              </a:spcBef>
              <a:spcAft>
                <a:spcPts val="0"/>
              </a:spcAft>
              <a:buSzPts val="1200"/>
              <a:buChar char="○"/>
              <a:defRPr sz="1200"/>
            </a:lvl2pPr>
            <a:lvl3pPr marL="1371600" lvl="2" indent="-317500" rtl="0">
              <a:lnSpc>
                <a:spcPct val="100000"/>
              </a:lnSpc>
              <a:spcBef>
                <a:spcPts val="1200"/>
              </a:spcBef>
              <a:spcAft>
                <a:spcPts val="0"/>
              </a:spcAft>
              <a:buSzPts val="1400"/>
              <a:buChar char="■"/>
              <a:defRPr sz="1400"/>
            </a:lvl3pPr>
            <a:lvl4pPr marL="1828800" lvl="3" indent="-317500" rtl="0">
              <a:lnSpc>
                <a:spcPct val="100000"/>
              </a:lnSpc>
              <a:spcBef>
                <a:spcPts val="1000"/>
              </a:spcBef>
              <a:spcAft>
                <a:spcPts val="0"/>
              </a:spcAft>
              <a:buSzPts val="1400"/>
              <a:buChar char="●"/>
              <a:defRPr sz="1400"/>
            </a:lvl4pPr>
            <a:lvl5pPr marL="2286000" lvl="4" indent="-317500" rtl="0">
              <a:lnSpc>
                <a:spcPct val="100000"/>
              </a:lnSpc>
              <a:spcBef>
                <a:spcPts val="800"/>
              </a:spcBef>
              <a:spcAft>
                <a:spcPts val="0"/>
              </a:spcAft>
              <a:buSzPts val="1400"/>
              <a:buChar char="○"/>
              <a:defRPr sz="1400"/>
            </a:lvl5pPr>
            <a:lvl6pPr marL="2743200" lvl="5" indent="-317500" rtl="0">
              <a:lnSpc>
                <a:spcPct val="100000"/>
              </a:lnSpc>
              <a:spcBef>
                <a:spcPts val="600"/>
              </a:spcBef>
              <a:spcAft>
                <a:spcPts val="0"/>
              </a:spcAft>
              <a:buSzPts val="1400"/>
              <a:buChar char="■"/>
              <a:defRPr sz="1400"/>
            </a:lvl6pPr>
            <a:lvl7pPr marL="3200400" lvl="6" indent="-317500" rtl="0">
              <a:lnSpc>
                <a:spcPct val="100000"/>
              </a:lnSpc>
              <a:spcBef>
                <a:spcPts val="400"/>
              </a:spcBef>
              <a:spcAft>
                <a:spcPts val="0"/>
              </a:spcAft>
              <a:buSzPts val="1400"/>
              <a:buChar char="●"/>
              <a:defRPr sz="1400"/>
            </a:lvl7pPr>
            <a:lvl8pPr marL="3657600" lvl="7" indent="-317500" rtl="0">
              <a:lnSpc>
                <a:spcPct val="100000"/>
              </a:lnSpc>
              <a:spcBef>
                <a:spcPts val="400"/>
              </a:spcBef>
              <a:spcAft>
                <a:spcPts val="0"/>
              </a:spcAft>
              <a:buSzPts val="1400"/>
              <a:buChar char="○"/>
              <a:defRPr sz="1400"/>
            </a:lvl8pPr>
            <a:lvl9pPr marL="4114800" lvl="8" indent="-317500" rtl="0">
              <a:lnSpc>
                <a:spcPct val="100000"/>
              </a:lnSpc>
              <a:spcBef>
                <a:spcPts val="400"/>
              </a:spcBef>
              <a:spcAft>
                <a:spcPts val="400"/>
              </a:spcAft>
              <a:buSzPts val="1400"/>
              <a:buChar char="■"/>
              <a:defRPr sz="1400"/>
            </a:lvl9pPr>
          </a:lstStyle>
          <a:p>
            <a:endParaRPr/>
          </a:p>
        </p:txBody>
      </p:sp>
      <p:sp>
        <p:nvSpPr>
          <p:cNvPr id="535" name="Google Shape;535;p111"/>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l" rtl="0">
              <a:spcBef>
                <a:spcPts val="0"/>
              </a:spcBef>
              <a:spcAft>
                <a:spcPts val="0"/>
              </a:spcAft>
              <a:buNone/>
            </a:pPr>
            <a:fld id="{00000000-1234-1234-1234-123412341234}" type="slidenum">
              <a:rPr lang="en"/>
              <a:t>‹Nº›</a:t>
            </a:fld>
            <a:r>
              <a:rPr lang="en" b="0"/>
              <a:t>  |  © </a:t>
            </a:r>
            <a:r>
              <a:rPr lang="en"/>
              <a:t>2024 Palo Alto</a:t>
            </a:r>
            <a:r>
              <a:rPr lang="en" b="0"/>
              <a:t> Networks, Inc. All rights reserved. Proprietary and confidential information.</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536"/>
        <p:cNvGrpSpPr/>
        <p:nvPr/>
      </p:nvGrpSpPr>
      <p:grpSpPr>
        <a:xfrm>
          <a:off x="0" y="0"/>
          <a:ext cx="0" cy="0"/>
          <a:chOff x="0" y="0"/>
          <a:chExt cx="0" cy="0"/>
        </a:xfrm>
      </p:grpSpPr>
      <p:sp>
        <p:nvSpPr>
          <p:cNvPr id="537" name="Google Shape;537;p112"/>
          <p:cNvSpPr txBox="1">
            <a:spLocks noGrp="1"/>
          </p:cNvSpPr>
          <p:nvPr>
            <p:ph type="title"/>
          </p:nvPr>
        </p:nvSpPr>
        <p:spPr>
          <a:xfrm>
            <a:off x="311700" y="568225"/>
            <a:ext cx="4282200" cy="955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1pPr>
            <a:lvl2pPr lvl="1"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2pPr>
            <a:lvl3pPr lvl="2"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3pPr>
            <a:lvl4pPr lvl="3"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4pPr>
            <a:lvl5pPr lvl="4"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5pPr>
            <a:lvl6pPr lvl="5"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6pPr>
            <a:lvl7pPr lvl="6"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7pPr>
            <a:lvl8pPr lvl="7"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8pPr>
            <a:lvl9pPr lvl="8"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9pPr>
          </a:lstStyle>
          <a:p>
            <a:endParaRPr/>
          </a:p>
        </p:txBody>
      </p:sp>
      <p:sp>
        <p:nvSpPr>
          <p:cNvPr id="538" name="Google Shape;538;p112"/>
          <p:cNvSpPr txBox="1">
            <a:spLocks noGrp="1"/>
          </p:cNvSpPr>
          <p:nvPr>
            <p:ph type="sldNum" idx="12"/>
          </p:nvPr>
        </p:nvSpPr>
        <p:spPr>
          <a:xfrm>
            <a:off x="311708" y="4663217"/>
            <a:ext cx="548700" cy="393600"/>
          </a:xfrm>
          <a:prstGeom prst="rect">
            <a:avLst/>
          </a:prstGeom>
        </p:spPr>
        <p:txBody>
          <a:bodyPr spcFirstLastPara="1" wrap="square" lIns="91425" tIns="91425" rIns="91425" bIns="91425" anchor="ctr" anchorCtr="0">
            <a:noAutofit/>
          </a:bodyPr>
          <a:lstStyle>
            <a:lvl1pPr lvl="0" algn="l" rtl="0">
              <a:buNone/>
              <a:defRPr/>
            </a:lvl1pPr>
            <a:lvl2pPr lvl="1" algn="l" rtl="0">
              <a:buNone/>
              <a:defRPr/>
            </a:lvl2pPr>
            <a:lvl3pPr lvl="2" algn="l" rtl="0">
              <a:buNone/>
              <a:defRPr/>
            </a:lvl3pPr>
            <a:lvl4pPr lvl="3" algn="l" rtl="0">
              <a:buNone/>
              <a:defRPr/>
            </a:lvl4pPr>
            <a:lvl5pPr lvl="4" algn="l" rtl="0">
              <a:buNone/>
              <a:defRPr/>
            </a:lvl5pPr>
            <a:lvl6pPr lvl="5" algn="l" rtl="0">
              <a:buNone/>
              <a:defRPr/>
            </a:lvl6pPr>
            <a:lvl7pPr lvl="6" algn="l" rtl="0">
              <a:buNone/>
              <a:defRPr/>
            </a:lvl7pPr>
            <a:lvl8pPr lvl="7" algn="l" rtl="0">
              <a:buNone/>
              <a:defRPr/>
            </a:lvl8pPr>
            <a:lvl9pPr lvl="8" algn="l" rtl="0">
              <a:buNone/>
              <a:defRPr/>
            </a:lvl9pPr>
          </a:lstStyle>
          <a:p>
            <a:pPr marL="0" lvl="0" indent="0" algn="l" rtl="0">
              <a:spcBef>
                <a:spcPts val="0"/>
              </a:spcBef>
              <a:spcAft>
                <a:spcPts val="0"/>
              </a:spcAft>
              <a:buNone/>
            </a:pPr>
            <a:fld id="{00000000-1234-1234-1234-123412341234}" type="slidenum">
              <a:rPr lang="en"/>
              <a:t>‹Nº›</a:t>
            </a:fld>
            <a:endParaRPr/>
          </a:p>
        </p:txBody>
      </p:sp>
      <p:sp>
        <p:nvSpPr>
          <p:cNvPr id="539" name="Google Shape;539;p112"/>
          <p:cNvSpPr txBox="1">
            <a:spLocks noGrp="1"/>
          </p:cNvSpPr>
          <p:nvPr>
            <p:ph type="title" idx="2"/>
          </p:nvPr>
        </p:nvSpPr>
        <p:spPr>
          <a:xfrm>
            <a:off x="311700" y="1792000"/>
            <a:ext cx="2461800" cy="33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540" name="Google Shape;540;p112"/>
          <p:cNvSpPr txBox="1">
            <a:spLocks noGrp="1"/>
          </p:cNvSpPr>
          <p:nvPr>
            <p:ph type="title" idx="3"/>
          </p:nvPr>
        </p:nvSpPr>
        <p:spPr>
          <a:xfrm>
            <a:off x="311700" y="2124400"/>
            <a:ext cx="2648100" cy="1732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Medium"/>
              <a:buNone/>
              <a:defRPr sz="1200" b="0">
                <a:solidFill>
                  <a:schemeClr val="lt1"/>
                </a:solidFill>
                <a:latin typeface="Montserrat Medium"/>
                <a:ea typeface="Montserrat Medium"/>
                <a:cs typeface="Montserrat Medium"/>
                <a:sym typeface="Montserrat Medium"/>
              </a:defRPr>
            </a:lvl1pPr>
            <a:lvl2pPr lvl="1"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2pPr>
            <a:lvl3pPr lvl="2"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3pPr>
            <a:lvl4pPr lvl="3"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4pPr>
            <a:lvl5pPr lvl="4"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5pPr>
            <a:lvl6pPr lvl="5"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6pPr>
            <a:lvl7pPr lvl="6"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7pPr>
            <a:lvl8pPr lvl="7"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8pPr>
            <a:lvl9pPr lvl="8"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9pPr>
          </a:lstStyle>
          <a:p>
            <a:endParaRPr/>
          </a:p>
        </p:txBody>
      </p:sp>
      <p:sp>
        <p:nvSpPr>
          <p:cNvPr id="541" name="Google Shape;541;p112"/>
          <p:cNvSpPr txBox="1">
            <a:spLocks noGrp="1"/>
          </p:cNvSpPr>
          <p:nvPr>
            <p:ph type="title" idx="4"/>
          </p:nvPr>
        </p:nvSpPr>
        <p:spPr>
          <a:xfrm>
            <a:off x="3311700" y="1792000"/>
            <a:ext cx="2461800" cy="33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a:buChar char="●"/>
              <a:defRPr sz="1200" b="1">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9pPr>
          </a:lstStyle>
          <a:p>
            <a:endParaRPr/>
          </a:p>
        </p:txBody>
      </p:sp>
      <p:sp>
        <p:nvSpPr>
          <p:cNvPr id="542" name="Google Shape;542;p112"/>
          <p:cNvSpPr txBox="1">
            <a:spLocks noGrp="1"/>
          </p:cNvSpPr>
          <p:nvPr>
            <p:ph type="title" idx="5"/>
          </p:nvPr>
        </p:nvSpPr>
        <p:spPr>
          <a:xfrm>
            <a:off x="3311700" y="2124400"/>
            <a:ext cx="2648100" cy="1732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Medium"/>
              <a:buNone/>
              <a:defRPr sz="1200" b="0">
                <a:solidFill>
                  <a:schemeClr val="lt1"/>
                </a:solidFill>
                <a:latin typeface="Montserrat Medium"/>
                <a:ea typeface="Montserrat Medium"/>
                <a:cs typeface="Montserrat Medium"/>
                <a:sym typeface="Montserrat Medium"/>
              </a:defRPr>
            </a:lvl1pPr>
            <a:lvl2pPr lvl="1"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2pPr>
            <a:lvl3pPr lvl="2"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3pPr>
            <a:lvl4pPr lvl="3"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4pPr>
            <a:lvl5pPr lvl="4"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5pPr>
            <a:lvl6pPr lvl="5"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6pPr>
            <a:lvl7pPr lvl="6"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7pPr>
            <a:lvl8pPr lvl="7"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8pPr>
            <a:lvl9pPr lvl="8"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9pPr>
          </a:lstStyle>
          <a:p>
            <a:endParaRPr/>
          </a:p>
        </p:txBody>
      </p:sp>
      <p:sp>
        <p:nvSpPr>
          <p:cNvPr id="543" name="Google Shape;543;p112"/>
          <p:cNvSpPr txBox="1">
            <a:spLocks noGrp="1"/>
          </p:cNvSpPr>
          <p:nvPr>
            <p:ph type="title" idx="6"/>
          </p:nvPr>
        </p:nvSpPr>
        <p:spPr>
          <a:xfrm>
            <a:off x="6251900" y="1792000"/>
            <a:ext cx="2461800" cy="33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a:buChar char="●"/>
              <a:defRPr sz="1200" b="1">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9pPr>
          </a:lstStyle>
          <a:p>
            <a:endParaRPr/>
          </a:p>
        </p:txBody>
      </p:sp>
      <p:sp>
        <p:nvSpPr>
          <p:cNvPr id="544" name="Google Shape;544;p112"/>
          <p:cNvSpPr txBox="1">
            <a:spLocks noGrp="1"/>
          </p:cNvSpPr>
          <p:nvPr>
            <p:ph type="title" idx="7"/>
          </p:nvPr>
        </p:nvSpPr>
        <p:spPr>
          <a:xfrm>
            <a:off x="6251900" y="2124400"/>
            <a:ext cx="2648100" cy="1732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Medium"/>
              <a:buNone/>
              <a:defRPr sz="1200" b="0">
                <a:solidFill>
                  <a:schemeClr val="lt1"/>
                </a:solidFill>
                <a:latin typeface="Montserrat Medium"/>
                <a:ea typeface="Montserrat Medium"/>
                <a:cs typeface="Montserrat Medium"/>
                <a:sym typeface="Montserrat Medium"/>
              </a:defRPr>
            </a:lvl1pPr>
            <a:lvl2pPr lvl="1"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2pPr>
            <a:lvl3pPr lvl="2"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3pPr>
            <a:lvl4pPr lvl="3"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4pPr>
            <a:lvl5pPr lvl="4"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5pPr>
            <a:lvl6pPr lvl="5"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6pPr>
            <a:lvl7pPr lvl="6"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7pPr>
            <a:lvl8pPr lvl="7"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8pPr>
            <a:lvl9pPr lvl="8"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9pPr>
          </a:lstStyle>
          <a:p>
            <a:endParaRPr/>
          </a:p>
        </p:txBody>
      </p:sp>
      <p:sp>
        <p:nvSpPr>
          <p:cNvPr id="545" name="Google Shape;545;p112"/>
          <p:cNvSpPr txBox="1">
            <a:spLocks noGrp="1"/>
          </p:cNvSpPr>
          <p:nvPr>
            <p:ph type="title" idx="8"/>
          </p:nvPr>
        </p:nvSpPr>
        <p:spPr>
          <a:xfrm>
            <a:off x="311700" y="235825"/>
            <a:ext cx="6829200" cy="33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4C86C"/>
              </a:buClr>
              <a:buSzPts val="1100"/>
              <a:buFont typeface="Montserrat"/>
              <a:buNone/>
              <a:defRPr sz="1100" b="1">
                <a:solidFill>
                  <a:srgbClr val="04C86C"/>
                </a:solidFill>
                <a:latin typeface="Montserrat"/>
                <a:ea typeface="Montserrat"/>
                <a:cs typeface="Montserrat"/>
                <a:sym typeface="Montserrat"/>
              </a:defRPr>
            </a:lvl1pPr>
            <a:lvl2pPr lvl="1"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2pPr>
            <a:lvl3pPr lvl="2"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3pPr>
            <a:lvl4pPr lvl="3"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4pPr>
            <a:lvl5pPr lvl="4"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5pPr>
            <a:lvl6pPr lvl="5"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6pPr>
            <a:lvl7pPr lvl="6"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7pPr>
            <a:lvl8pPr lvl="7"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8pPr>
            <a:lvl9pPr lvl="8"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6"/>
        <p:cNvGrpSpPr/>
        <p:nvPr/>
      </p:nvGrpSpPr>
      <p:grpSpPr>
        <a:xfrm>
          <a:off x="0" y="0"/>
          <a:ext cx="0" cy="0"/>
          <a:chOff x="0" y="0"/>
          <a:chExt cx="0" cy="0"/>
        </a:xfrm>
      </p:grpSpPr>
      <p:sp>
        <p:nvSpPr>
          <p:cNvPr id="547" name="Google Shape;547;p113"/>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r>
              <a:rPr lang="en" b="0"/>
              <a:t>  |  © </a:t>
            </a:r>
            <a:r>
              <a:rPr lang="en"/>
              <a:t>2024 Palo Alto</a:t>
            </a:r>
            <a:r>
              <a:rPr lang="en" b="0"/>
              <a:t> Networks, Inc. All rights reserved.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Divider 1" type="secHead">
  <p:cSld name="SECTION_HEADER">
    <p:spTree>
      <p:nvGrpSpPr>
        <p:cNvPr id="1" name="Shape 77"/>
        <p:cNvGrpSpPr/>
        <p:nvPr/>
      </p:nvGrpSpPr>
      <p:grpSpPr>
        <a:xfrm>
          <a:off x="0" y="0"/>
          <a:ext cx="0" cy="0"/>
          <a:chOff x="0" y="0"/>
          <a:chExt cx="0" cy="0"/>
        </a:xfrm>
      </p:grpSpPr>
      <p:sp>
        <p:nvSpPr>
          <p:cNvPr id="78" name="Google Shape;78;p12"/>
          <p:cNvSpPr/>
          <p:nvPr/>
        </p:nvSpPr>
        <p:spPr>
          <a:xfrm>
            <a:off x="-78675" y="-100750"/>
            <a:ext cx="9312900" cy="5346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600"/>
              <a:buNone/>
              <a:defRPr sz="3600">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80" name="Google Shape;80;p12"/>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pic>
        <p:nvPicPr>
          <p:cNvPr id="81" name="Google Shape;81;p12"/>
          <p:cNvPicPr preferRelativeResize="0"/>
          <p:nvPr/>
        </p:nvPicPr>
        <p:blipFill rotWithShape="1">
          <a:blip r:embed="rId2">
            <a:alphaModFix/>
          </a:blip>
          <a:srcRect/>
          <a:stretch/>
        </p:blipFill>
        <p:spPr>
          <a:xfrm>
            <a:off x="8155273" y="4933138"/>
            <a:ext cx="816176" cy="149275"/>
          </a:xfrm>
          <a:prstGeom prst="rect">
            <a:avLst/>
          </a:prstGeom>
          <a:noFill/>
          <a:ln>
            <a:noFill/>
          </a:ln>
        </p:spPr>
      </p:pic>
      <p:pic>
        <p:nvPicPr>
          <p:cNvPr id="82" name="Google Shape;82;p12"/>
          <p:cNvPicPr preferRelativeResize="0"/>
          <p:nvPr/>
        </p:nvPicPr>
        <p:blipFill rotWithShape="1">
          <a:blip r:embed="rId3">
            <a:alphaModFix amt="15000"/>
          </a:blip>
          <a:srcRect/>
          <a:stretch/>
        </p:blipFill>
        <p:spPr>
          <a:xfrm>
            <a:off x="-1242375" y="585863"/>
            <a:ext cx="11028256" cy="3973074"/>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8"/>
        <p:cNvGrpSpPr/>
        <p:nvPr/>
      </p:nvGrpSpPr>
      <p:grpSpPr>
        <a:xfrm>
          <a:off x="0" y="0"/>
          <a:ext cx="0" cy="0"/>
          <a:chOff x="0" y="0"/>
          <a:chExt cx="0" cy="0"/>
        </a:xfrm>
      </p:grpSpPr>
      <p:sp>
        <p:nvSpPr>
          <p:cNvPr id="549" name="Google Shape;549;p114"/>
          <p:cNvSpPr txBox="1">
            <a:spLocks noGrp="1"/>
          </p:cNvSpPr>
          <p:nvPr>
            <p:ph type="title"/>
          </p:nvPr>
        </p:nvSpPr>
        <p:spPr>
          <a:xfrm>
            <a:off x="342778" y="205980"/>
            <a:ext cx="8440200" cy="45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16989"/>
              </a:buClr>
              <a:buSzPts val="18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550" name="Google Shape;550;p114"/>
          <p:cNvSpPr txBox="1">
            <a:spLocks noGrp="1"/>
          </p:cNvSpPr>
          <p:nvPr>
            <p:ph type="body" idx="1"/>
          </p:nvPr>
        </p:nvSpPr>
        <p:spPr>
          <a:xfrm>
            <a:off x="342778" y="801505"/>
            <a:ext cx="8440200" cy="3792900"/>
          </a:xfrm>
          <a:prstGeom prst="rect">
            <a:avLst/>
          </a:prstGeom>
          <a:noFill/>
          <a:ln>
            <a:noFill/>
          </a:ln>
        </p:spPr>
        <p:txBody>
          <a:bodyPr spcFirstLastPara="1" wrap="square" lIns="91425" tIns="45700" rIns="91425" bIns="45700" anchor="t" anchorCtr="0">
            <a:noAutofit/>
          </a:bodyPr>
          <a:lstStyle>
            <a:lvl1pPr marL="457200" lvl="0" indent="-342900" algn="l" rtl="0">
              <a:spcBef>
                <a:spcPts val="1600"/>
              </a:spcBef>
              <a:spcAft>
                <a:spcPts val="0"/>
              </a:spcAft>
              <a:buClr>
                <a:srgbClr val="316989"/>
              </a:buClr>
              <a:buSzPts val="1800"/>
              <a:buFont typeface="Noto Sans Symbols"/>
              <a:buChar char="▪"/>
              <a:defRPr sz="1400"/>
            </a:lvl1pPr>
            <a:lvl2pPr marL="914400" lvl="1" indent="-330200" algn="l" rtl="0">
              <a:spcBef>
                <a:spcPts val="300"/>
              </a:spcBef>
              <a:spcAft>
                <a:spcPts val="0"/>
              </a:spcAft>
              <a:buClr>
                <a:srgbClr val="316989"/>
              </a:buClr>
              <a:buSzPts val="1600"/>
              <a:buFont typeface="Noto Sans Symbols"/>
              <a:buChar char="▪"/>
              <a:defRPr sz="1400"/>
            </a:lvl2pPr>
            <a:lvl3pPr marL="1371600" lvl="2" indent="-317500" algn="l" rtl="0">
              <a:spcBef>
                <a:spcPts val="300"/>
              </a:spcBef>
              <a:spcAft>
                <a:spcPts val="0"/>
              </a:spcAft>
              <a:buClr>
                <a:srgbClr val="316989"/>
              </a:buClr>
              <a:buSzPts val="1400"/>
              <a:buFont typeface="Noto Sans Symbols"/>
              <a:buChar char="▪"/>
              <a:defRPr sz="1400"/>
            </a:lvl3pPr>
            <a:lvl4pPr marL="1828800" lvl="3" indent="-342900" algn="l" rtl="0">
              <a:spcBef>
                <a:spcPts val="400"/>
              </a:spcBef>
              <a:spcAft>
                <a:spcPts val="0"/>
              </a:spcAft>
              <a:buClr>
                <a:srgbClr val="316989"/>
              </a:buClr>
              <a:buSzPts val="1800"/>
              <a:buFont typeface="Noto Sans Symbols"/>
              <a:buChar char="▪"/>
              <a:defRPr sz="1400"/>
            </a:lvl4pPr>
            <a:lvl5pPr marL="2286000" lvl="4" indent="-342900" algn="l" rtl="0">
              <a:spcBef>
                <a:spcPts val="400"/>
              </a:spcBef>
              <a:spcAft>
                <a:spcPts val="0"/>
              </a:spcAft>
              <a:buClr>
                <a:srgbClr val="316989"/>
              </a:buClr>
              <a:buSzPts val="1800"/>
              <a:buFont typeface="Noto Sans Symbols"/>
              <a:buChar char="▪"/>
              <a:defRPr sz="1400"/>
            </a:lvl5pPr>
            <a:lvl6pPr marL="2743200" lvl="5" indent="-342900" algn="l" rtl="0">
              <a:spcBef>
                <a:spcPts val="400"/>
              </a:spcBef>
              <a:spcAft>
                <a:spcPts val="0"/>
              </a:spcAft>
              <a:buClr>
                <a:schemeClr val="dk1"/>
              </a:buClr>
              <a:buSzPts val="1800"/>
              <a:buChar char="■"/>
              <a:defRPr sz="1400"/>
            </a:lvl6pPr>
            <a:lvl7pPr marL="3200400" lvl="6" indent="-342900" algn="l" rtl="0">
              <a:spcBef>
                <a:spcPts val="400"/>
              </a:spcBef>
              <a:spcAft>
                <a:spcPts val="0"/>
              </a:spcAft>
              <a:buClr>
                <a:schemeClr val="dk1"/>
              </a:buClr>
              <a:buSzPts val="1800"/>
              <a:buChar char="●"/>
              <a:defRPr sz="1400"/>
            </a:lvl7pPr>
            <a:lvl8pPr marL="3657600" lvl="7" indent="-342900" algn="l" rtl="0">
              <a:spcBef>
                <a:spcPts val="400"/>
              </a:spcBef>
              <a:spcAft>
                <a:spcPts val="0"/>
              </a:spcAft>
              <a:buClr>
                <a:schemeClr val="dk1"/>
              </a:buClr>
              <a:buSzPts val="1800"/>
              <a:buChar char="○"/>
              <a:defRPr sz="1400"/>
            </a:lvl8pPr>
            <a:lvl9pPr marL="4114800" lvl="8" indent="-342900" algn="l" rtl="0">
              <a:spcBef>
                <a:spcPts val="400"/>
              </a:spcBef>
              <a:spcAft>
                <a:spcPts val="0"/>
              </a:spcAft>
              <a:buClr>
                <a:schemeClr val="dk1"/>
              </a:buClr>
              <a:buSzPts val="1800"/>
              <a:buChar char="■"/>
              <a:defRPr sz="1400"/>
            </a:lvl9pPr>
          </a:lstStyle>
          <a:p>
            <a:endParaRPr/>
          </a:p>
        </p:txBody>
      </p:sp>
      <p:sp>
        <p:nvSpPr>
          <p:cNvPr id="551" name="Google Shape;551;p114"/>
          <p:cNvSpPr txBox="1">
            <a:spLocks noGrp="1"/>
          </p:cNvSpPr>
          <p:nvPr>
            <p:ph type="sldNum" idx="12"/>
          </p:nvPr>
        </p:nvSpPr>
        <p:spPr>
          <a:xfrm>
            <a:off x="342778" y="4817540"/>
            <a:ext cx="2696100" cy="2739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‹Nº›</a:t>
            </a:fld>
            <a:r>
              <a:rPr lang="en"/>
              <a:t>  |  © 2015, Palo Alto Networks. Confidential and Proprietary. </a:t>
            </a: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Normal slide">
  <p:cSld name="Normal slide">
    <p:spTree>
      <p:nvGrpSpPr>
        <p:cNvPr id="1" name="Shape 552"/>
        <p:cNvGrpSpPr/>
        <p:nvPr/>
      </p:nvGrpSpPr>
      <p:grpSpPr>
        <a:xfrm>
          <a:off x="0" y="0"/>
          <a:ext cx="0" cy="0"/>
          <a:chOff x="0" y="0"/>
          <a:chExt cx="0" cy="0"/>
        </a:xfrm>
      </p:grpSpPr>
      <p:sp>
        <p:nvSpPr>
          <p:cNvPr id="553" name="Google Shape;553;p115"/>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E95C4"/>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4" name="Google Shape;554;p115"/>
          <p:cNvSpPr txBox="1">
            <a:spLocks noGrp="1"/>
          </p:cNvSpPr>
          <p:nvPr>
            <p:ph type="body" idx="1"/>
          </p:nvPr>
        </p:nvSpPr>
        <p:spPr>
          <a:xfrm>
            <a:off x="317500" y="742950"/>
            <a:ext cx="8471400" cy="3847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600"/>
              </a:spcBef>
              <a:spcAft>
                <a:spcPts val="0"/>
              </a:spcAft>
              <a:buSzPts val="1800"/>
              <a:buChar char="•"/>
              <a:defRPr sz="1400"/>
            </a:lvl1pPr>
            <a:lvl2pPr marL="914400" lvl="1" indent="-342900" algn="l" rtl="0">
              <a:lnSpc>
                <a:spcPct val="100000"/>
              </a:lnSpc>
              <a:spcBef>
                <a:spcPts val="400"/>
              </a:spcBef>
              <a:spcAft>
                <a:spcPts val="0"/>
              </a:spcAft>
              <a:buSzPts val="1800"/>
              <a:buChar char="•"/>
              <a:defRPr sz="1400"/>
            </a:lvl2pPr>
            <a:lvl3pPr marL="1371600" lvl="2" indent="-342900" algn="l" rtl="0">
              <a:lnSpc>
                <a:spcPct val="100000"/>
              </a:lnSpc>
              <a:spcBef>
                <a:spcPts val="400"/>
              </a:spcBef>
              <a:spcAft>
                <a:spcPts val="0"/>
              </a:spcAft>
              <a:buSzPts val="1800"/>
              <a:buChar char="•"/>
              <a:defRPr sz="1400"/>
            </a:lvl3pPr>
            <a:lvl4pPr marL="1828800" lvl="3" indent="-342900" algn="l" rtl="0">
              <a:lnSpc>
                <a:spcPct val="100000"/>
              </a:lnSpc>
              <a:spcBef>
                <a:spcPts val="400"/>
              </a:spcBef>
              <a:spcAft>
                <a:spcPts val="0"/>
              </a:spcAft>
              <a:buSzPts val="1800"/>
              <a:buChar char="▪"/>
              <a:defRPr sz="1400"/>
            </a:lvl4pPr>
            <a:lvl5pPr marL="2286000" lvl="4" indent="-342900" algn="l" rtl="0">
              <a:lnSpc>
                <a:spcPct val="100000"/>
              </a:lnSpc>
              <a:spcBef>
                <a:spcPts val="400"/>
              </a:spcBef>
              <a:spcAft>
                <a:spcPts val="0"/>
              </a:spcAft>
              <a:buSzPts val="1800"/>
              <a:buChar char="▪"/>
              <a:defRPr sz="1400"/>
            </a:lvl5pPr>
            <a:lvl6pPr marL="2743200" lvl="5" indent="-342900" algn="l" rtl="0">
              <a:lnSpc>
                <a:spcPct val="100000"/>
              </a:lnSpc>
              <a:spcBef>
                <a:spcPts val="400"/>
              </a:spcBef>
              <a:spcAft>
                <a:spcPts val="0"/>
              </a:spcAft>
              <a:buClr>
                <a:schemeClr val="dk1"/>
              </a:buClr>
              <a:buSzPts val="1800"/>
              <a:buChar char="•"/>
              <a:defRPr sz="1400"/>
            </a:lvl6pPr>
            <a:lvl7pPr marL="3200400" lvl="6" indent="-342900" algn="l" rtl="0">
              <a:lnSpc>
                <a:spcPct val="100000"/>
              </a:lnSpc>
              <a:spcBef>
                <a:spcPts val="400"/>
              </a:spcBef>
              <a:spcAft>
                <a:spcPts val="0"/>
              </a:spcAft>
              <a:buClr>
                <a:schemeClr val="dk1"/>
              </a:buClr>
              <a:buSzPts val="1800"/>
              <a:buChar char="•"/>
              <a:defRPr sz="1400"/>
            </a:lvl7pPr>
            <a:lvl8pPr marL="3657600" lvl="7" indent="-342900" algn="l" rtl="0">
              <a:lnSpc>
                <a:spcPct val="100000"/>
              </a:lnSpc>
              <a:spcBef>
                <a:spcPts val="400"/>
              </a:spcBef>
              <a:spcAft>
                <a:spcPts val="0"/>
              </a:spcAft>
              <a:buClr>
                <a:schemeClr val="dk1"/>
              </a:buClr>
              <a:buSzPts val="1800"/>
              <a:buChar char="•"/>
              <a:defRPr sz="1400"/>
            </a:lvl8pPr>
            <a:lvl9pPr marL="4114800" lvl="8" indent="-342900" algn="l" rtl="0">
              <a:lnSpc>
                <a:spcPct val="100000"/>
              </a:lnSpc>
              <a:spcBef>
                <a:spcPts val="400"/>
              </a:spcBef>
              <a:spcAft>
                <a:spcPts val="0"/>
              </a:spcAft>
              <a:buClr>
                <a:schemeClr val="dk1"/>
              </a:buClr>
              <a:buSzPts val="1800"/>
              <a:buChar char="•"/>
              <a:defRPr sz="1400"/>
            </a:lvl9pPr>
          </a:lstStyle>
          <a:p>
            <a:endParaRPr/>
          </a:p>
        </p:txBody>
      </p:sp>
      <p:sp>
        <p:nvSpPr>
          <p:cNvPr id="555" name="Google Shape;555;p115"/>
          <p:cNvSpPr txBox="1">
            <a:spLocks noGrp="1"/>
          </p:cNvSpPr>
          <p:nvPr>
            <p:ph type="sldNum" idx="12"/>
          </p:nvPr>
        </p:nvSpPr>
        <p:spPr>
          <a:xfrm>
            <a:off x="317501" y="4905604"/>
            <a:ext cx="3436800" cy="2187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‹Nº›</a:t>
            </a:fld>
            <a:r>
              <a:rPr lang="en"/>
              <a:t>  |  © 2019 Palo Alto Networks, Inc. All Rights Reserved.</a:t>
            </a: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1">
  <p:cSld name="TITLE_AND_BODY_3">
    <p:spTree>
      <p:nvGrpSpPr>
        <p:cNvPr id="1" name="Shape 556"/>
        <p:cNvGrpSpPr/>
        <p:nvPr/>
      </p:nvGrpSpPr>
      <p:grpSpPr>
        <a:xfrm>
          <a:off x="0" y="0"/>
          <a:ext cx="0" cy="0"/>
          <a:chOff x="0" y="0"/>
          <a:chExt cx="0" cy="0"/>
        </a:xfrm>
      </p:grpSpPr>
      <p:sp>
        <p:nvSpPr>
          <p:cNvPr id="557" name="Google Shape;557;p116"/>
          <p:cNvSpPr txBox="1">
            <a:spLocks noGrp="1"/>
          </p:cNvSpPr>
          <p:nvPr>
            <p:ph type="title"/>
          </p:nvPr>
        </p:nvSpPr>
        <p:spPr>
          <a:xfrm>
            <a:off x="562550" y="231075"/>
            <a:ext cx="5722800" cy="572700"/>
          </a:xfrm>
          <a:prstGeom prst="rect">
            <a:avLst/>
          </a:prstGeom>
          <a:noFill/>
          <a:ln>
            <a:noFill/>
          </a:ln>
        </p:spPr>
        <p:txBody>
          <a:bodyPr spcFirstLastPara="1" wrap="square" lIns="91400" tIns="91400" rIns="91400" bIns="91400" anchor="t" anchorCtr="0">
            <a:spAutoFit/>
          </a:bodyPr>
          <a:lstStyle>
            <a:lvl1pPr lvl="0" algn="l" rtl="0">
              <a:lnSpc>
                <a:spcPct val="100000"/>
              </a:lnSpc>
              <a:spcBef>
                <a:spcPts val="0"/>
              </a:spcBef>
              <a:spcAft>
                <a:spcPts val="0"/>
              </a:spcAft>
              <a:buClr>
                <a:srgbClr val="FDFDFD"/>
              </a:buClr>
              <a:buSzPts val="2500"/>
              <a:buNone/>
              <a:defRPr sz="2500"/>
            </a:lvl1pPr>
            <a:lvl2pPr lvl="1" algn="l" rtl="0">
              <a:lnSpc>
                <a:spcPct val="100000"/>
              </a:lnSpc>
              <a:spcBef>
                <a:spcPts val="0"/>
              </a:spcBef>
              <a:spcAft>
                <a:spcPts val="0"/>
              </a:spcAft>
              <a:buClr>
                <a:srgbClr val="FDFDFD"/>
              </a:buClr>
              <a:buSzPts val="1800"/>
              <a:buNone/>
              <a:defRPr/>
            </a:lvl2pPr>
            <a:lvl3pPr lvl="2" algn="l" rtl="0">
              <a:lnSpc>
                <a:spcPct val="100000"/>
              </a:lnSpc>
              <a:spcBef>
                <a:spcPts val="0"/>
              </a:spcBef>
              <a:spcAft>
                <a:spcPts val="0"/>
              </a:spcAft>
              <a:buClr>
                <a:srgbClr val="FDFDFD"/>
              </a:buClr>
              <a:buSzPts val="1800"/>
              <a:buNone/>
              <a:defRPr/>
            </a:lvl3pPr>
            <a:lvl4pPr lvl="3" algn="l" rtl="0">
              <a:lnSpc>
                <a:spcPct val="100000"/>
              </a:lnSpc>
              <a:spcBef>
                <a:spcPts val="0"/>
              </a:spcBef>
              <a:spcAft>
                <a:spcPts val="0"/>
              </a:spcAft>
              <a:buClr>
                <a:srgbClr val="FDFDFD"/>
              </a:buClr>
              <a:buSzPts val="1800"/>
              <a:buNone/>
              <a:defRPr/>
            </a:lvl4pPr>
            <a:lvl5pPr lvl="4" algn="l" rtl="0">
              <a:lnSpc>
                <a:spcPct val="100000"/>
              </a:lnSpc>
              <a:spcBef>
                <a:spcPts val="0"/>
              </a:spcBef>
              <a:spcAft>
                <a:spcPts val="0"/>
              </a:spcAft>
              <a:buClr>
                <a:srgbClr val="FDFDFD"/>
              </a:buClr>
              <a:buSzPts val="1800"/>
              <a:buNone/>
              <a:defRPr/>
            </a:lvl5pPr>
            <a:lvl6pPr lvl="5" algn="l" rtl="0">
              <a:lnSpc>
                <a:spcPct val="100000"/>
              </a:lnSpc>
              <a:spcBef>
                <a:spcPts val="0"/>
              </a:spcBef>
              <a:spcAft>
                <a:spcPts val="0"/>
              </a:spcAft>
              <a:buClr>
                <a:srgbClr val="FDFDFD"/>
              </a:buClr>
              <a:buSzPts val="1800"/>
              <a:buNone/>
              <a:defRPr/>
            </a:lvl6pPr>
            <a:lvl7pPr lvl="6" algn="l" rtl="0">
              <a:lnSpc>
                <a:spcPct val="100000"/>
              </a:lnSpc>
              <a:spcBef>
                <a:spcPts val="0"/>
              </a:spcBef>
              <a:spcAft>
                <a:spcPts val="0"/>
              </a:spcAft>
              <a:buClr>
                <a:srgbClr val="FDFDFD"/>
              </a:buClr>
              <a:buSzPts val="1800"/>
              <a:buNone/>
              <a:defRPr/>
            </a:lvl7pPr>
            <a:lvl8pPr lvl="7" algn="l" rtl="0">
              <a:lnSpc>
                <a:spcPct val="100000"/>
              </a:lnSpc>
              <a:spcBef>
                <a:spcPts val="0"/>
              </a:spcBef>
              <a:spcAft>
                <a:spcPts val="0"/>
              </a:spcAft>
              <a:buClr>
                <a:srgbClr val="FDFDFD"/>
              </a:buClr>
              <a:buSzPts val="1800"/>
              <a:buNone/>
              <a:defRPr/>
            </a:lvl8pPr>
            <a:lvl9pPr lvl="8" algn="l" rtl="0">
              <a:lnSpc>
                <a:spcPct val="100000"/>
              </a:lnSpc>
              <a:spcBef>
                <a:spcPts val="0"/>
              </a:spcBef>
              <a:spcAft>
                <a:spcPts val="0"/>
              </a:spcAft>
              <a:buClr>
                <a:srgbClr val="FDFDFD"/>
              </a:buClr>
              <a:buSzPts val="1800"/>
              <a:buNone/>
              <a:defRPr/>
            </a:lvl9pPr>
          </a:lstStyle>
          <a:p>
            <a:endParaRPr/>
          </a:p>
        </p:txBody>
      </p:sp>
      <p:sp>
        <p:nvSpPr>
          <p:cNvPr id="558" name="Google Shape;558;p116"/>
          <p:cNvSpPr txBox="1">
            <a:spLocks noGrp="1"/>
          </p:cNvSpPr>
          <p:nvPr>
            <p:ph type="subTitle" idx="1"/>
          </p:nvPr>
        </p:nvSpPr>
        <p:spPr>
          <a:xfrm>
            <a:off x="4284925" y="4451600"/>
            <a:ext cx="4624500" cy="4692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chemeClr val="dk2"/>
              </a:buClr>
              <a:buSzPts val="600"/>
              <a:buNone/>
              <a:defRPr sz="600">
                <a:solidFill>
                  <a:schemeClr val="dk2"/>
                </a:solidFill>
              </a:defRPr>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Tree>
  </p:cSld>
  <p:clrMapOvr>
    <a:masterClrMapping/>
  </p:clrMapOvr>
  <p:extLst>
    <p:ext uri="{DCECCB84-F9BA-43D5-87BE-67443E8EF086}">
      <p15:sldGuideLst xmlns:p15="http://schemas.microsoft.com/office/powerpoint/2012/main">
        <p15:guide id="1" pos="432">
          <p15:clr>
            <a:srgbClr val="E46962"/>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rtex Section Divider 1">
  <p:cSld name="SECTION_HEADER_2_1_1">
    <p:spTree>
      <p:nvGrpSpPr>
        <p:cNvPr id="1" name="Shape 559"/>
        <p:cNvGrpSpPr/>
        <p:nvPr/>
      </p:nvGrpSpPr>
      <p:grpSpPr>
        <a:xfrm>
          <a:off x="0" y="0"/>
          <a:ext cx="0" cy="0"/>
          <a:chOff x="0" y="0"/>
          <a:chExt cx="0" cy="0"/>
        </a:xfrm>
      </p:grpSpPr>
      <p:sp>
        <p:nvSpPr>
          <p:cNvPr id="560" name="Google Shape;560;p1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600"/>
              <a:buNone/>
              <a:defRPr sz="3600">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561" name="Google Shape;561;p117"/>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pic>
        <p:nvPicPr>
          <p:cNvPr id="562" name="Google Shape;562;p117"/>
          <p:cNvPicPr preferRelativeResize="0"/>
          <p:nvPr/>
        </p:nvPicPr>
        <p:blipFill rotWithShape="1">
          <a:blip r:embed="rId2">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Column Content 1">
  <p:cSld name="TITLE_AND_BODY_6">
    <p:spTree>
      <p:nvGrpSpPr>
        <p:cNvPr id="1" name="Shape 563"/>
        <p:cNvGrpSpPr/>
        <p:nvPr/>
      </p:nvGrpSpPr>
      <p:grpSpPr>
        <a:xfrm>
          <a:off x="0" y="0"/>
          <a:ext cx="0" cy="0"/>
          <a:chOff x="0" y="0"/>
          <a:chExt cx="0" cy="0"/>
        </a:xfrm>
      </p:grpSpPr>
      <p:sp>
        <p:nvSpPr>
          <p:cNvPr id="564" name="Google Shape;564;p118"/>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565" name="Google Shape;565;p118"/>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sz="1400"/>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sz="1400"/>
            </a:lvl3pPr>
            <a:lvl4pPr marL="1828800" lvl="3" indent="-292100" algn="l" rtl="0">
              <a:lnSpc>
                <a:spcPct val="100000"/>
              </a:lnSpc>
              <a:spcBef>
                <a:spcPts val="1000"/>
              </a:spcBef>
              <a:spcAft>
                <a:spcPts val="0"/>
              </a:spcAft>
              <a:buSzPts val="1000"/>
              <a:buChar char="●"/>
              <a:defRPr sz="1400"/>
            </a:lvl4pPr>
            <a:lvl5pPr marL="2286000" lvl="4" indent="-292100" algn="l" rtl="0">
              <a:lnSpc>
                <a:spcPct val="100000"/>
              </a:lnSpc>
              <a:spcBef>
                <a:spcPts val="800"/>
              </a:spcBef>
              <a:spcAft>
                <a:spcPts val="0"/>
              </a:spcAft>
              <a:buSzPts val="1000"/>
              <a:buChar char="○"/>
              <a:defRPr sz="1400"/>
            </a:lvl5pPr>
            <a:lvl6pPr marL="2743200" lvl="5" indent="-292100" algn="l" rtl="0">
              <a:lnSpc>
                <a:spcPct val="100000"/>
              </a:lnSpc>
              <a:spcBef>
                <a:spcPts val="600"/>
              </a:spcBef>
              <a:spcAft>
                <a:spcPts val="0"/>
              </a:spcAft>
              <a:buSzPts val="1000"/>
              <a:buChar char="■"/>
              <a:defRPr sz="1400"/>
            </a:lvl6pPr>
            <a:lvl7pPr marL="3200400" lvl="6" indent="-292100" algn="l" rtl="0">
              <a:lnSpc>
                <a:spcPct val="100000"/>
              </a:lnSpc>
              <a:spcBef>
                <a:spcPts val="400"/>
              </a:spcBef>
              <a:spcAft>
                <a:spcPts val="0"/>
              </a:spcAft>
              <a:buSzPts val="1000"/>
              <a:buChar char="●"/>
              <a:defRPr sz="1400"/>
            </a:lvl7pPr>
            <a:lvl8pPr marL="3657600" lvl="7" indent="-292100" algn="l" rtl="0">
              <a:lnSpc>
                <a:spcPct val="100000"/>
              </a:lnSpc>
              <a:spcBef>
                <a:spcPts val="400"/>
              </a:spcBef>
              <a:spcAft>
                <a:spcPts val="0"/>
              </a:spcAft>
              <a:buSzPts val="1000"/>
              <a:buChar char="○"/>
              <a:defRPr sz="1400"/>
            </a:lvl8pPr>
            <a:lvl9pPr marL="4114800" lvl="8" indent="-292100" algn="l" rtl="0">
              <a:lnSpc>
                <a:spcPct val="100000"/>
              </a:lnSpc>
              <a:spcBef>
                <a:spcPts val="400"/>
              </a:spcBef>
              <a:spcAft>
                <a:spcPts val="400"/>
              </a:spcAft>
              <a:buSzPts val="1000"/>
              <a:buChar char="■"/>
              <a:defRPr sz="1400"/>
            </a:lvl9pPr>
          </a:lstStyle>
          <a:p>
            <a:endParaRPr/>
          </a:p>
        </p:txBody>
      </p:sp>
      <p:sp>
        <p:nvSpPr>
          <p:cNvPr id="566" name="Google Shape;566;p118"/>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EFAULT 1 1">
  <p:cSld name="DEFAULT_1_1">
    <p:bg>
      <p:bgPr>
        <a:solidFill>
          <a:schemeClr val="lt1"/>
        </a:solidFill>
        <a:effectLst/>
      </p:bgPr>
    </p:bg>
    <p:spTree>
      <p:nvGrpSpPr>
        <p:cNvPr id="1" name="Shape 567"/>
        <p:cNvGrpSpPr/>
        <p:nvPr/>
      </p:nvGrpSpPr>
      <p:grpSpPr>
        <a:xfrm>
          <a:off x="0" y="0"/>
          <a:ext cx="0" cy="0"/>
          <a:chOff x="0" y="0"/>
          <a:chExt cx="0" cy="0"/>
        </a:xfrm>
      </p:grpSpPr>
      <p:pic>
        <p:nvPicPr>
          <p:cNvPr id="568" name="Google Shape;568;p119" descr="preencoded.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9" name="Google Shape;569;p119"/>
          <p:cNvSpPr/>
          <p:nvPr/>
        </p:nvSpPr>
        <p:spPr>
          <a:xfrm>
            <a:off x="295275" y="4843475"/>
            <a:ext cx="215400" cy="95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 sz="600" b="0" i="0" u="none" strike="noStrike" cap="none">
                <a:solidFill>
                  <a:srgbClr val="FFFFFF"/>
                </a:solidFill>
                <a:latin typeface="Montserrat"/>
                <a:ea typeface="Montserrat"/>
                <a:cs typeface="Montserrat"/>
                <a:sym typeface="Montserrat"/>
              </a:rPr>
              <a:t>Page </a:t>
            </a:r>
            <a:endParaRPr sz="600" b="0" i="0" u="none" strike="noStrike" cap="none">
              <a:solidFill>
                <a:schemeClr val="dk1"/>
              </a:solidFill>
              <a:latin typeface="Calibri"/>
              <a:ea typeface="Calibri"/>
              <a:cs typeface="Calibri"/>
              <a:sym typeface="Calibri"/>
            </a:endParaRPr>
          </a:p>
        </p:txBody>
      </p:sp>
      <p:sp>
        <p:nvSpPr>
          <p:cNvPr id="570" name="Google Shape;570;p119"/>
          <p:cNvSpPr txBox="1">
            <a:spLocks noGrp="1"/>
          </p:cNvSpPr>
          <p:nvPr>
            <p:ph type="sldNum" idx="12"/>
          </p:nvPr>
        </p:nvSpPr>
        <p:spPr>
          <a:xfrm>
            <a:off x="442928" y="4750650"/>
            <a:ext cx="314400" cy="257100"/>
          </a:xfrm>
          <a:prstGeom prst="rect">
            <a:avLst/>
          </a:prstGeom>
        </p:spPr>
        <p:txBody>
          <a:bodyPr spcFirstLastPara="1" wrap="square" lIns="91425" tIns="91425" rIns="91425" bIns="91425" anchor="t" anchorCtr="0">
            <a:noAutofit/>
          </a:bodyPr>
          <a:lstStyle>
            <a:lvl1pPr lvl="0" algn="l" rtl="0">
              <a:buNone/>
              <a:defRPr sz="600">
                <a:solidFill>
                  <a:schemeClr val="lt1"/>
                </a:solidFill>
                <a:latin typeface="Montserrat"/>
                <a:ea typeface="Montserrat"/>
                <a:cs typeface="Montserrat"/>
                <a:sym typeface="Montserrat"/>
              </a:defRPr>
            </a:lvl1pPr>
            <a:lvl2pPr lvl="1" algn="l" rtl="0">
              <a:buNone/>
              <a:defRPr sz="600">
                <a:solidFill>
                  <a:schemeClr val="lt1"/>
                </a:solidFill>
                <a:latin typeface="Montserrat"/>
                <a:ea typeface="Montserrat"/>
                <a:cs typeface="Montserrat"/>
                <a:sym typeface="Montserrat"/>
              </a:defRPr>
            </a:lvl2pPr>
            <a:lvl3pPr lvl="2" algn="l" rtl="0">
              <a:buNone/>
              <a:defRPr sz="600">
                <a:solidFill>
                  <a:schemeClr val="lt1"/>
                </a:solidFill>
                <a:latin typeface="Montserrat"/>
                <a:ea typeface="Montserrat"/>
                <a:cs typeface="Montserrat"/>
                <a:sym typeface="Montserrat"/>
              </a:defRPr>
            </a:lvl3pPr>
            <a:lvl4pPr lvl="3" algn="l" rtl="0">
              <a:buNone/>
              <a:defRPr sz="600">
                <a:solidFill>
                  <a:schemeClr val="lt1"/>
                </a:solidFill>
                <a:latin typeface="Montserrat"/>
                <a:ea typeface="Montserrat"/>
                <a:cs typeface="Montserrat"/>
                <a:sym typeface="Montserrat"/>
              </a:defRPr>
            </a:lvl4pPr>
            <a:lvl5pPr lvl="4" algn="l" rtl="0">
              <a:buNone/>
              <a:defRPr sz="600">
                <a:solidFill>
                  <a:schemeClr val="lt1"/>
                </a:solidFill>
                <a:latin typeface="Montserrat"/>
                <a:ea typeface="Montserrat"/>
                <a:cs typeface="Montserrat"/>
                <a:sym typeface="Montserrat"/>
              </a:defRPr>
            </a:lvl5pPr>
            <a:lvl6pPr lvl="5" algn="l" rtl="0">
              <a:buNone/>
              <a:defRPr sz="600">
                <a:solidFill>
                  <a:schemeClr val="lt1"/>
                </a:solidFill>
                <a:latin typeface="Montserrat"/>
                <a:ea typeface="Montserrat"/>
                <a:cs typeface="Montserrat"/>
                <a:sym typeface="Montserrat"/>
              </a:defRPr>
            </a:lvl6pPr>
            <a:lvl7pPr lvl="6" algn="l" rtl="0">
              <a:buNone/>
              <a:defRPr sz="600">
                <a:solidFill>
                  <a:schemeClr val="lt1"/>
                </a:solidFill>
                <a:latin typeface="Montserrat"/>
                <a:ea typeface="Montserrat"/>
                <a:cs typeface="Montserrat"/>
                <a:sym typeface="Montserrat"/>
              </a:defRPr>
            </a:lvl7pPr>
            <a:lvl8pPr lvl="7" algn="l" rtl="0">
              <a:buNone/>
              <a:defRPr sz="600">
                <a:solidFill>
                  <a:schemeClr val="lt1"/>
                </a:solidFill>
                <a:latin typeface="Montserrat"/>
                <a:ea typeface="Montserrat"/>
                <a:cs typeface="Montserrat"/>
                <a:sym typeface="Montserrat"/>
              </a:defRPr>
            </a:lvl8pPr>
            <a:lvl9pPr lvl="8" algn="l" rtl="0">
              <a:buNone/>
              <a:defRPr sz="600">
                <a:solidFill>
                  <a:schemeClr val="lt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endParaRPr/>
          </a:p>
        </p:txBody>
      </p:sp>
      <p:pic>
        <p:nvPicPr>
          <p:cNvPr id="571" name="Google Shape;571;p119" descr="preencoded.png"/>
          <p:cNvPicPr preferRelativeResize="0"/>
          <p:nvPr/>
        </p:nvPicPr>
        <p:blipFill rotWithShape="1">
          <a:blip r:embed="rId3">
            <a:alphaModFix/>
          </a:blip>
          <a:srcRect/>
          <a:stretch/>
        </p:blipFill>
        <p:spPr>
          <a:xfrm>
            <a:off x="-624500" y="-617500"/>
            <a:ext cx="10241779" cy="5761001"/>
          </a:xfrm>
          <a:prstGeom prst="rect">
            <a:avLst/>
          </a:prstGeom>
          <a:noFill/>
          <a:ln>
            <a:noFill/>
          </a:ln>
        </p:spPr>
      </p:pic>
      <p:sp>
        <p:nvSpPr>
          <p:cNvPr id="572" name="Google Shape;572;p119"/>
          <p:cNvSpPr txBox="1"/>
          <p:nvPr/>
        </p:nvSpPr>
        <p:spPr>
          <a:xfrm>
            <a:off x="618075" y="4752725"/>
            <a:ext cx="5063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Montserrat"/>
                <a:ea typeface="Montserrat"/>
                <a:cs typeface="Montserrat"/>
                <a:sym typeface="Montserrat"/>
              </a:rPr>
              <a:t>© 2024 Palo Alto Networks, Inc. All rights reserved. Proprietary and confidential information.</a:t>
            </a:r>
            <a:endParaRPr sz="1400">
              <a:solidFill>
                <a:schemeClr val="lt1"/>
              </a:solidFill>
            </a:endParaRPr>
          </a:p>
        </p:txBody>
      </p:sp>
      <p:pic>
        <p:nvPicPr>
          <p:cNvPr id="573" name="Google Shape;573;p119"/>
          <p:cNvPicPr preferRelativeResize="0"/>
          <p:nvPr/>
        </p:nvPicPr>
        <p:blipFill rotWithShape="1">
          <a:blip r:embed="rId4">
            <a:alphaModFix/>
          </a:blip>
          <a:srcRect t="129" b="129"/>
          <a:stretch/>
        </p:blipFill>
        <p:spPr>
          <a:xfrm>
            <a:off x="7310825" y="4786999"/>
            <a:ext cx="1603875" cy="20835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rtex Section Divider 1 1">
  <p:cSld name="SECTION_HEADER_2_1_1_1_1">
    <p:spTree>
      <p:nvGrpSpPr>
        <p:cNvPr id="1" name="Shape 574"/>
        <p:cNvGrpSpPr/>
        <p:nvPr/>
      </p:nvGrpSpPr>
      <p:grpSpPr>
        <a:xfrm>
          <a:off x="0" y="0"/>
          <a:ext cx="0" cy="0"/>
          <a:chOff x="0" y="0"/>
          <a:chExt cx="0" cy="0"/>
        </a:xfrm>
      </p:grpSpPr>
      <p:pic>
        <p:nvPicPr>
          <p:cNvPr id="575" name="Google Shape;575;p120"/>
          <p:cNvPicPr preferRelativeResize="0"/>
          <p:nvPr/>
        </p:nvPicPr>
        <p:blipFill rotWithShape="1">
          <a:blip r:embed="rId2">
            <a:alphaModFix/>
          </a:blip>
          <a:srcRect l="19" r="19"/>
          <a:stretch/>
        </p:blipFill>
        <p:spPr>
          <a:xfrm>
            <a:off x="0" y="0"/>
            <a:ext cx="9144000" cy="5145566"/>
          </a:xfrm>
          <a:prstGeom prst="rect">
            <a:avLst/>
          </a:prstGeom>
          <a:noFill/>
          <a:ln>
            <a:noFill/>
          </a:ln>
        </p:spPr>
      </p:pic>
      <p:sp>
        <p:nvSpPr>
          <p:cNvPr id="576" name="Google Shape;576;p1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577" name="Google Shape;577;p120"/>
          <p:cNvPicPr preferRelativeResize="0"/>
          <p:nvPr/>
        </p:nvPicPr>
        <p:blipFill rotWithShape="1">
          <a:blip r:embed="rId3">
            <a:alphaModFix/>
          </a:blip>
          <a:srcRect t="129" b="129"/>
          <a:stretch/>
        </p:blipFill>
        <p:spPr>
          <a:xfrm>
            <a:off x="7283375" y="4899974"/>
            <a:ext cx="1603875" cy="20835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Column Content 1 1 1 1 1 1">
  <p:cSld name="TITLE_AND_BODY_1_1_1_1_1_1_2">
    <p:spTree>
      <p:nvGrpSpPr>
        <p:cNvPr id="1" name="Shape 578"/>
        <p:cNvGrpSpPr/>
        <p:nvPr/>
      </p:nvGrpSpPr>
      <p:grpSpPr>
        <a:xfrm>
          <a:off x="0" y="0"/>
          <a:ext cx="0" cy="0"/>
          <a:chOff x="0" y="0"/>
          <a:chExt cx="0" cy="0"/>
        </a:xfrm>
      </p:grpSpPr>
      <p:pic>
        <p:nvPicPr>
          <p:cNvPr id="579" name="Google Shape;579;p121"/>
          <p:cNvPicPr preferRelativeResize="0"/>
          <p:nvPr/>
        </p:nvPicPr>
        <p:blipFill rotWithShape="1">
          <a:blip r:embed="rId2">
            <a:alphaModFix/>
          </a:blip>
          <a:srcRect/>
          <a:stretch/>
        </p:blipFill>
        <p:spPr>
          <a:xfrm>
            <a:off x="-51086" y="-28737"/>
            <a:ext cx="9246173" cy="5200975"/>
          </a:xfrm>
          <a:prstGeom prst="rect">
            <a:avLst/>
          </a:prstGeom>
          <a:noFill/>
          <a:ln>
            <a:noFill/>
          </a:ln>
        </p:spPr>
      </p:pic>
      <p:pic>
        <p:nvPicPr>
          <p:cNvPr id="580" name="Google Shape;580;p121"/>
          <p:cNvPicPr preferRelativeResize="0"/>
          <p:nvPr/>
        </p:nvPicPr>
        <p:blipFill>
          <a:blip r:embed="rId3">
            <a:alphaModFix amt="42000"/>
          </a:blip>
          <a:stretch>
            <a:fillRect/>
          </a:stretch>
        </p:blipFill>
        <p:spPr>
          <a:xfrm>
            <a:off x="395342" y="4977420"/>
            <a:ext cx="3483699" cy="765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e-Column Content 4">
  <p:cSld name="TITLE_AND_BODY_5_1">
    <p:spTree>
      <p:nvGrpSpPr>
        <p:cNvPr id="1" name="Shape 581"/>
        <p:cNvGrpSpPr/>
        <p:nvPr/>
      </p:nvGrpSpPr>
      <p:grpSpPr>
        <a:xfrm>
          <a:off x="0" y="0"/>
          <a:ext cx="0" cy="0"/>
          <a:chOff x="0" y="0"/>
          <a:chExt cx="0" cy="0"/>
        </a:xfrm>
      </p:grpSpPr>
      <p:sp>
        <p:nvSpPr>
          <p:cNvPr id="582" name="Google Shape;582;p122"/>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583" name="Google Shape;583;p122"/>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23850" algn="l" rtl="0">
              <a:lnSpc>
                <a:spcPct val="100000"/>
              </a:lnSpc>
              <a:spcBef>
                <a:spcPts val="0"/>
              </a:spcBef>
              <a:spcAft>
                <a:spcPts val="0"/>
              </a:spcAft>
              <a:buSzPts val="1500"/>
              <a:buChar char="●"/>
              <a:defRPr sz="1100"/>
            </a:lvl1pPr>
            <a:lvl2pPr marL="914400" lvl="1" indent="-304800" algn="l" rtl="0">
              <a:lnSpc>
                <a:spcPct val="100000"/>
              </a:lnSpc>
              <a:spcBef>
                <a:spcPts val="1500"/>
              </a:spcBef>
              <a:spcAft>
                <a:spcPts val="0"/>
              </a:spcAft>
              <a:buSzPts val="1200"/>
              <a:buChar char="○"/>
              <a:defRPr sz="1200"/>
            </a:lvl2pPr>
            <a:lvl3pPr marL="1371600" lvl="2" indent="-292100" algn="l" rtl="0">
              <a:lnSpc>
                <a:spcPct val="100000"/>
              </a:lnSpc>
              <a:spcBef>
                <a:spcPts val="1200"/>
              </a:spcBef>
              <a:spcAft>
                <a:spcPts val="0"/>
              </a:spcAft>
              <a:buSzPts val="1000"/>
              <a:buChar char="■"/>
              <a:defRPr sz="1100"/>
            </a:lvl3pPr>
            <a:lvl4pPr marL="1828800" lvl="3" indent="-292100" algn="l" rtl="0">
              <a:lnSpc>
                <a:spcPct val="100000"/>
              </a:lnSpc>
              <a:spcBef>
                <a:spcPts val="1000"/>
              </a:spcBef>
              <a:spcAft>
                <a:spcPts val="0"/>
              </a:spcAft>
              <a:buSzPts val="1000"/>
              <a:buChar char="●"/>
              <a:defRPr sz="1100"/>
            </a:lvl4pPr>
            <a:lvl5pPr marL="2286000" lvl="4" indent="-292100" algn="l" rtl="0">
              <a:lnSpc>
                <a:spcPct val="100000"/>
              </a:lnSpc>
              <a:spcBef>
                <a:spcPts val="900"/>
              </a:spcBef>
              <a:spcAft>
                <a:spcPts val="0"/>
              </a:spcAft>
              <a:buSzPts val="1000"/>
              <a:buChar char="○"/>
              <a:defRPr sz="1100"/>
            </a:lvl5pPr>
            <a:lvl6pPr marL="2743200" lvl="5" indent="-292100" algn="l" rtl="0">
              <a:lnSpc>
                <a:spcPct val="100000"/>
              </a:lnSpc>
              <a:spcBef>
                <a:spcPts val="600"/>
              </a:spcBef>
              <a:spcAft>
                <a:spcPts val="0"/>
              </a:spcAft>
              <a:buSzPts val="1000"/>
              <a:buChar char="■"/>
              <a:defRPr sz="1100"/>
            </a:lvl6pPr>
            <a:lvl7pPr marL="3200400" lvl="6" indent="-292100" algn="l" rtl="0">
              <a:lnSpc>
                <a:spcPct val="100000"/>
              </a:lnSpc>
              <a:spcBef>
                <a:spcPts val="400"/>
              </a:spcBef>
              <a:spcAft>
                <a:spcPts val="0"/>
              </a:spcAft>
              <a:buSzPts val="1000"/>
              <a:buChar char="●"/>
              <a:defRPr sz="1100"/>
            </a:lvl7pPr>
            <a:lvl8pPr marL="3657600" lvl="7" indent="-292100" algn="l" rtl="0">
              <a:lnSpc>
                <a:spcPct val="100000"/>
              </a:lnSpc>
              <a:spcBef>
                <a:spcPts val="400"/>
              </a:spcBef>
              <a:spcAft>
                <a:spcPts val="0"/>
              </a:spcAft>
              <a:buSzPts val="1000"/>
              <a:buChar char="○"/>
              <a:defRPr sz="1100"/>
            </a:lvl8pPr>
            <a:lvl9pPr marL="4114800" lvl="8" indent="-292100" algn="l" rtl="0">
              <a:lnSpc>
                <a:spcPct val="100000"/>
              </a:lnSpc>
              <a:spcBef>
                <a:spcPts val="400"/>
              </a:spcBef>
              <a:spcAft>
                <a:spcPts val="400"/>
              </a:spcAft>
              <a:buSzPts val="1000"/>
              <a:buChar char="■"/>
              <a:defRPr sz="1100"/>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1 1">
  <p:cSld name="TITLE_9">
    <p:spTree>
      <p:nvGrpSpPr>
        <p:cNvPr id="1" name="Shape 584"/>
        <p:cNvGrpSpPr/>
        <p:nvPr/>
      </p:nvGrpSpPr>
      <p:grpSpPr>
        <a:xfrm>
          <a:off x="0" y="0"/>
          <a:ext cx="0" cy="0"/>
          <a:chOff x="0" y="0"/>
          <a:chExt cx="0" cy="0"/>
        </a:xfrm>
      </p:grpSpPr>
      <p:pic>
        <p:nvPicPr>
          <p:cNvPr id="585" name="Google Shape;585;p123"/>
          <p:cNvPicPr preferRelativeResize="0"/>
          <p:nvPr/>
        </p:nvPicPr>
        <p:blipFill>
          <a:blip r:embed="rId2">
            <a:alphaModFix/>
          </a:blip>
          <a:stretch>
            <a:fillRect/>
          </a:stretch>
        </p:blipFill>
        <p:spPr>
          <a:xfrm>
            <a:off x="-142650" y="-82375"/>
            <a:ext cx="9433027" cy="5308251"/>
          </a:xfrm>
          <a:prstGeom prst="rect">
            <a:avLst/>
          </a:prstGeom>
          <a:noFill/>
          <a:ln>
            <a:noFill/>
          </a:ln>
        </p:spPr>
      </p:pic>
      <p:sp>
        <p:nvSpPr>
          <p:cNvPr id="586" name="Google Shape;586;p123"/>
          <p:cNvSpPr txBox="1">
            <a:spLocks noGrp="1"/>
          </p:cNvSpPr>
          <p:nvPr>
            <p:ph type="ctrTitle"/>
          </p:nvPr>
        </p:nvSpPr>
        <p:spPr>
          <a:xfrm>
            <a:off x="284241" y="1339825"/>
            <a:ext cx="4647000" cy="1338300"/>
          </a:xfrm>
          <a:prstGeom prst="rect">
            <a:avLst/>
          </a:prstGeom>
        </p:spPr>
        <p:txBody>
          <a:bodyPr spcFirstLastPara="1" wrap="square" lIns="91425" tIns="91425" rIns="91425" bIns="91425" anchor="b" anchorCtr="0">
            <a:noAutofit/>
          </a:bodyPr>
          <a:lstStyle>
            <a:lvl1pPr lvl="0" algn="l" rtl="0">
              <a:lnSpc>
                <a:spcPct val="90000"/>
              </a:lnSpc>
              <a:spcBef>
                <a:spcPts val="0"/>
              </a:spcBef>
              <a:spcAft>
                <a:spcPts val="0"/>
              </a:spcAft>
              <a:buSzPts val="3600"/>
              <a:buNone/>
              <a:defRPr sz="3600"/>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587" name="Google Shape;587;p123"/>
          <p:cNvSpPr txBox="1">
            <a:spLocks noGrp="1"/>
          </p:cNvSpPr>
          <p:nvPr>
            <p:ph type="subTitle" idx="1"/>
          </p:nvPr>
        </p:nvSpPr>
        <p:spPr>
          <a:xfrm>
            <a:off x="297970" y="2606943"/>
            <a:ext cx="3133200" cy="792900"/>
          </a:xfrm>
          <a:prstGeom prst="rect">
            <a:avLst/>
          </a:prstGeom>
          <a:noFill/>
          <a:ln>
            <a:noFill/>
          </a:ln>
        </p:spPr>
        <p:txBody>
          <a:bodyPr spcFirstLastPara="1" wrap="square" lIns="68575" tIns="68575" rIns="68575" bIns="68575" anchor="t" anchorCtr="0">
            <a:noAutofit/>
          </a:bodyPr>
          <a:lstStyle>
            <a:lvl1pPr lvl="0" rtl="0">
              <a:lnSpc>
                <a:spcPct val="100000"/>
              </a:lnSpc>
              <a:spcBef>
                <a:spcPts val="0"/>
              </a:spcBef>
              <a:spcAft>
                <a:spcPts val="0"/>
              </a:spcAft>
              <a:buClr>
                <a:schemeClr val="lt1"/>
              </a:buClr>
              <a:buSzPts val="1800"/>
              <a:buFont typeface="Montserrat Medium"/>
              <a:buNone/>
              <a:defRPr sz="1800">
                <a:solidFill>
                  <a:schemeClr val="lt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9pPr>
          </a:lstStyle>
          <a:p>
            <a:endParaRPr/>
          </a:p>
        </p:txBody>
      </p:sp>
      <p:pic>
        <p:nvPicPr>
          <p:cNvPr id="588" name="Google Shape;588;p123"/>
          <p:cNvPicPr preferRelativeResize="0"/>
          <p:nvPr/>
        </p:nvPicPr>
        <p:blipFill>
          <a:blip r:embed="rId3">
            <a:alphaModFix/>
          </a:blip>
          <a:stretch>
            <a:fillRect/>
          </a:stretch>
        </p:blipFill>
        <p:spPr>
          <a:xfrm>
            <a:off x="220167" y="185257"/>
            <a:ext cx="2439528" cy="994675"/>
          </a:xfrm>
          <a:prstGeom prst="rect">
            <a:avLst/>
          </a:prstGeom>
          <a:noFill/>
          <a:ln>
            <a:noFill/>
          </a:ln>
        </p:spPr>
      </p:pic>
      <p:sp>
        <p:nvSpPr>
          <p:cNvPr id="589" name="Google Shape;589;p123"/>
          <p:cNvSpPr txBox="1">
            <a:spLocks noGrp="1"/>
          </p:cNvSpPr>
          <p:nvPr>
            <p:ph type="sldNum" idx="12"/>
          </p:nvPr>
        </p:nvSpPr>
        <p:spPr>
          <a:xfrm>
            <a:off x="311700" y="4872025"/>
            <a:ext cx="4309200" cy="2718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a:t>
            </a:r>
            <a:r>
              <a:rPr lang="en" sz="1500"/>
              <a:t>2024 Palo Alto</a:t>
            </a:r>
            <a:r>
              <a:rPr lang="en"/>
              <a:t> Networks, Inc. All rights reserved. Proprietary and confidential information.</a:t>
            </a:r>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guide id="5" pos="251">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rata Section Divider 1">
  <p:cSld name="SECTION_HEADER_2">
    <p:spTree>
      <p:nvGrpSpPr>
        <p:cNvPr id="1" name="Shape 83"/>
        <p:cNvGrpSpPr/>
        <p:nvPr/>
      </p:nvGrpSpPr>
      <p:grpSpPr>
        <a:xfrm>
          <a:off x="0" y="0"/>
          <a:ext cx="0" cy="0"/>
          <a:chOff x="0" y="0"/>
          <a:chExt cx="0" cy="0"/>
        </a:xfrm>
      </p:grpSpPr>
      <p:sp>
        <p:nvSpPr>
          <p:cNvPr id="84" name="Google Shape;84;p13"/>
          <p:cNvSpPr/>
          <p:nvPr/>
        </p:nvSpPr>
        <p:spPr>
          <a:xfrm>
            <a:off x="-78675" y="-100750"/>
            <a:ext cx="9312900" cy="5346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 name="Google Shape;85;p13"/>
          <p:cNvPicPr preferRelativeResize="0"/>
          <p:nvPr/>
        </p:nvPicPr>
        <p:blipFill rotWithShape="1">
          <a:blip r:embed="rId2">
            <a:alphaModFix amt="15000"/>
          </a:blip>
          <a:srcRect/>
          <a:stretch/>
        </p:blipFill>
        <p:spPr>
          <a:xfrm>
            <a:off x="-1816325" y="-2032000"/>
            <a:ext cx="12788200" cy="9207500"/>
          </a:xfrm>
          <a:prstGeom prst="rect">
            <a:avLst/>
          </a:prstGeom>
          <a:noFill/>
          <a:ln>
            <a:noFill/>
          </a:ln>
        </p:spPr>
      </p:pic>
      <p:sp>
        <p:nvSpPr>
          <p:cNvPr id="86" name="Google Shape;86;p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600"/>
              <a:buNone/>
              <a:defRPr sz="3600">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87" name="Google Shape;87;p13"/>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pic>
        <p:nvPicPr>
          <p:cNvPr id="88" name="Google Shape;88;p13"/>
          <p:cNvPicPr preferRelativeResize="0"/>
          <p:nvPr/>
        </p:nvPicPr>
        <p:blipFill rotWithShape="1">
          <a:blip r:embed="rId3">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Column Content 3">
  <p:cSld name="TITLE_AND_BODY_8">
    <p:spTree>
      <p:nvGrpSpPr>
        <p:cNvPr id="1" name="Shape 590"/>
        <p:cNvGrpSpPr/>
        <p:nvPr/>
      </p:nvGrpSpPr>
      <p:grpSpPr>
        <a:xfrm>
          <a:off x="0" y="0"/>
          <a:ext cx="0" cy="0"/>
          <a:chOff x="0" y="0"/>
          <a:chExt cx="0" cy="0"/>
        </a:xfrm>
      </p:grpSpPr>
      <p:sp>
        <p:nvSpPr>
          <p:cNvPr id="591" name="Google Shape;591;p124"/>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92" name="Google Shape;592;p124"/>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ctr" anchorCtr="0">
            <a:noAutofit/>
          </a:bodyPr>
          <a:lstStyle>
            <a:lvl1pPr marL="457200" lvl="0" indent="-323850" rtl="0">
              <a:lnSpc>
                <a:spcPct val="100000"/>
              </a:lnSpc>
              <a:spcBef>
                <a:spcPts val="0"/>
              </a:spcBef>
              <a:spcAft>
                <a:spcPts val="0"/>
              </a:spcAft>
              <a:buSzPts val="1500"/>
              <a:buChar char="●"/>
              <a:defRPr sz="1500"/>
            </a:lvl1pPr>
            <a:lvl2pPr marL="914400" lvl="1" indent="-304800" rtl="0">
              <a:lnSpc>
                <a:spcPct val="100000"/>
              </a:lnSpc>
              <a:spcBef>
                <a:spcPts val="1500"/>
              </a:spcBef>
              <a:spcAft>
                <a:spcPts val="0"/>
              </a:spcAft>
              <a:buSzPts val="1200"/>
              <a:buChar char="○"/>
              <a:defRPr sz="1200"/>
            </a:lvl2pPr>
            <a:lvl3pPr marL="1371600" lvl="2" indent="-323850" rtl="0">
              <a:lnSpc>
                <a:spcPct val="100000"/>
              </a:lnSpc>
              <a:spcBef>
                <a:spcPts val="1200"/>
              </a:spcBef>
              <a:spcAft>
                <a:spcPts val="0"/>
              </a:spcAft>
              <a:buSzPts val="1500"/>
              <a:buChar char="■"/>
              <a:defRPr sz="1500"/>
            </a:lvl3pPr>
            <a:lvl4pPr marL="1828800" lvl="3" indent="-323850" rtl="0">
              <a:lnSpc>
                <a:spcPct val="100000"/>
              </a:lnSpc>
              <a:spcBef>
                <a:spcPts val="1000"/>
              </a:spcBef>
              <a:spcAft>
                <a:spcPts val="0"/>
              </a:spcAft>
              <a:buSzPts val="1500"/>
              <a:buChar char="●"/>
              <a:defRPr sz="1500"/>
            </a:lvl4pPr>
            <a:lvl5pPr marL="2286000" lvl="4" indent="-323850" rtl="0">
              <a:lnSpc>
                <a:spcPct val="100000"/>
              </a:lnSpc>
              <a:spcBef>
                <a:spcPts val="900"/>
              </a:spcBef>
              <a:spcAft>
                <a:spcPts val="0"/>
              </a:spcAft>
              <a:buSzPts val="1500"/>
              <a:buChar char="○"/>
              <a:defRPr sz="1500"/>
            </a:lvl5pPr>
            <a:lvl6pPr marL="2743200" lvl="5" indent="-323850" rtl="0">
              <a:lnSpc>
                <a:spcPct val="100000"/>
              </a:lnSpc>
              <a:spcBef>
                <a:spcPts val="600"/>
              </a:spcBef>
              <a:spcAft>
                <a:spcPts val="0"/>
              </a:spcAft>
              <a:buSzPts val="1500"/>
              <a:buChar char="■"/>
              <a:defRPr sz="1500"/>
            </a:lvl6pPr>
            <a:lvl7pPr marL="3200400" lvl="6" indent="-323850" rtl="0">
              <a:lnSpc>
                <a:spcPct val="100000"/>
              </a:lnSpc>
              <a:spcBef>
                <a:spcPts val="400"/>
              </a:spcBef>
              <a:spcAft>
                <a:spcPts val="0"/>
              </a:spcAft>
              <a:buSzPts val="1500"/>
              <a:buChar char="●"/>
              <a:defRPr sz="1500"/>
            </a:lvl7pPr>
            <a:lvl8pPr marL="3657600" lvl="7" indent="-323850" rtl="0">
              <a:lnSpc>
                <a:spcPct val="100000"/>
              </a:lnSpc>
              <a:spcBef>
                <a:spcPts val="400"/>
              </a:spcBef>
              <a:spcAft>
                <a:spcPts val="0"/>
              </a:spcAft>
              <a:buSzPts val="1500"/>
              <a:buChar char="○"/>
              <a:defRPr sz="1500"/>
            </a:lvl8pPr>
            <a:lvl9pPr marL="4114800" lvl="8" indent="-323850" rtl="0">
              <a:lnSpc>
                <a:spcPct val="100000"/>
              </a:lnSpc>
              <a:spcBef>
                <a:spcPts val="400"/>
              </a:spcBef>
              <a:spcAft>
                <a:spcPts val="400"/>
              </a:spcAft>
              <a:buSzPts val="1500"/>
              <a:buChar char="■"/>
              <a:defRPr sz="1500"/>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593"/>
        <p:cNvGrpSpPr/>
        <p:nvPr/>
      </p:nvGrpSpPr>
      <p:grpSpPr>
        <a:xfrm>
          <a:off x="0" y="0"/>
          <a:ext cx="0" cy="0"/>
          <a:chOff x="0" y="0"/>
          <a:chExt cx="0" cy="0"/>
        </a:xfrm>
      </p:grpSpPr>
      <p:pic>
        <p:nvPicPr>
          <p:cNvPr id="594" name="Google Shape;594;p125"/>
          <p:cNvPicPr preferRelativeResize="0"/>
          <p:nvPr/>
        </p:nvPicPr>
        <p:blipFill rotWithShape="1">
          <a:blip r:embed="rId2">
            <a:alphaModFix/>
          </a:blip>
          <a:srcRect/>
          <a:stretch/>
        </p:blipFill>
        <p:spPr>
          <a:xfrm>
            <a:off x="0" y="-6698"/>
            <a:ext cx="9142898" cy="5150199"/>
          </a:xfrm>
          <a:prstGeom prst="rect">
            <a:avLst/>
          </a:prstGeom>
          <a:noFill/>
          <a:ln>
            <a:noFill/>
          </a:ln>
        </p:spPr>
      </p:pic>
      <p:sp>
        <p:nvSpPr>
          <p:cNvPr id="595" name="Google Shape;595;p125"/>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596" name="Google Shape;596;p125"/>
          <p:cNvPicPr preferRelativeResize="0"/>
          <p:nvPr/>
        </p:nvPicPr>
        <p:blipFill rotWithShape="1">
          <a:blip r:embed="rId3">
            <a:alphaModFix/>
          </a:blip>
          <a:srcRect l="-94741"/>
          <a:stretch/>
        </p:blipFill>
        <p:spPr>
          <a:xfrm>
            <a:off x="7275655" y="4828746"/>
            <a:ext cx="1554022" cy="150876"/>
          </a:xfrm>
          <a:prstGeom prst="rect">
            <a:avLst/>
          </a:prstGeom>
          <a:noFill/>
          <a:ln>
            <a:noFill/>
          </a:ln>
        </p:spPr>
      </p:pic>
      <p:sp>
        <p:nvSpPr>
          <p:cNvPr id="597" name="Google Shape;597;p125"/>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598"/>
        <p:cNvGrpSpPr/>
        <p:nvPr/>
      </p:nvGrpSpPr>
      <p:grpSpPr>
        <a:xfrm>
          <a:off x="0" y="0"/>
          <a:ext cx="0" cy="0"/>
          <a:chOff x="0" y="0"/>
          <a:chExt cx="0" cy="0"/>
        </a:xfrm>
      </p:grpSpPr>
      <p:grpSp>
        <p:nvGrpSpPr>
          <p:cNvPr id="599" name="Google Shape;599;p126"/>
          <p:cNvGrpSpPr/>
          <p:nvPr/>
        </p:nvGrpSpPr>
        <p:grpSpPr>
          <a:xfrm>
            <a:off x="0" y="-13931"/>
            <a:ext cx="9152401" cy="5157450"/>
            <a:chOff x="-1" y="-27862"/>
            <a:chExt cx="18304801" cy="10314900"/>
          </a:xfrm>
        </p:grpSpPr>
        <p:pic>
          <p:nvPicPr>
            <p:cNvPr id="600" name="Google Shape;600;p126" descr="Purple smoke and fire in the sky&#10;&#10;Description automatically generated"/>
            <p:cNvPicPr preferRelativeResize="0"/>
            <p:nvPr/>
          </p:nvPicPr>
          <p:blipFill rotWithShape="1">
            <a:blip r:embed="rId2">
              <a:alphaModFix/>
            </a:blip>
            <a:srcRect/>
            <a:stretch/>
          </p:blipFill>
          <p:spPr>
            <a:xfrm>
              <a:off x="-1" y="3063758"/>
              <a:ext cx="18288001" cy="7211053"/>
            </a:xfrm>
            <a:prstGeom prst="rect">
              <a:avLst/>
            </a:prstGeom>
            <a:noFill/>
            <a:ln>
              <a:noFill/>
            </a:ln>
          </p:spPr>
        </p:pic>
        <p:sp>
          <p:nvSpPr>
            <p:cNvPr id="601" name="Google Shape;601;p126"/>
            <p:cNvSpPr/>
            <p:nvPr/>
          </p:nvSpPr>
          <p:spPr>
            <a:xfrm>
              <a:off x="0" y="-27862"/>
              <a:ext cx="18304800" cy="10314900"/>
            </a:xfrm>
            <a:prstGeom prst="rect">
              <a:avLst/>
            </a:prstGeom>
            <a:gradFill>
              <a:gsLst>
                <a:gs pos="0">
                  <a:schemeClr val="dk1"/>
                </a:gs>
                <a:gs pos="100000">
                  <a:srgbClr val="000000">
                    <a:alpha val="74901"/>
                  </a:srgbClr>
                </a:gs>
              </a:gsLst>
              <a:lin ang="5400012" scaled="0"/>
            </a:gra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grpSp>
      <p:sp>
        <p:nvSpPr>
          <p:cNvPr id="602" name="Google Shape;602;p126"/>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603" name="Google Shape;603;p126"/>
          <p:cNvPicPr preferRelativeResize="0"/>
          <p:nvPr/>
        </p:nvPicPr>
        <p:blipFill rotWithShape="1">
          <a:blip r:embed="rId3">
            <a:alphaModFix/>
          </a:blip>
          <a:srcRect l="-94741"/>
          <a:stretch/>
        </p:blipFill>
        <p:spPr>
          <a:xfrm>
            <a:off x="7275655" y="4828746"/>
            <a:ext cx="1554022" cy="150876"/>
          </a:xfrm>
          <a:prstGeom prst="rect">
            <a:avLst/>
          </a:prstGeom>
          <a:noFill/>
          <a:ln>
            <a:noFill/>
          </a:ln>
        </p:spPr>
      </p:pic>
      <p:sp>
        <p:nvSpPr>
          <p:cNvPr id="604" name="Google Shape;604;p126"/>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05"/>
        <p:cNvGrpSpPr/>
        <p:nvPr/>
      </p:nvGrpSpPr>
      <p:grpSpPr>
        <a:xfrm>
          <a:off x="0" y="0"/>
          <a:ext cx="0" cy="0"/>
          <a:chOff x="0" y="0"/>
          <a:chExt cx="0" cy="0"/>
        </a:xfrm>
      </p:grpSpPr>
      <p:pic>
        <p:nvPicPr>
          <p:cNvPr id="606" name="Google Shape;606;p127" descr="A close-up of smoke&#10;&#10;Description automatically generated"/>
          <p:cNvPicPr preferRelativeResize="0"/>
          <p:nvPr/>
        </p:nvPicPr>
        <p:blipFill rotWithShape="1">
          <a:blip r:embed="rId2">
            <a:alphaModFix/>
          </a:blip>
          <a:srcRect/>
          <a:stretch/>
        </p:blipFill>
        <p:spPr>
          <a:xfrm>
            <a:off x="0" y="0"/>
            <a:ext cx="9114388" cy="5143502"/>
          </a:xfrm>
          <a:prstGeom prst="rect">
            <a:avLst/>
          </a:prstGeom>
          <a:noFill/>
          <a:ln>
            <a:noFill/>
          </a:ln>
        </p:spPr>
      </p:pic>
      <p:sp>
        <p:nvSpPr>
          <p:cNvPr id="607" name="Google Shape;607;p127"/>
          <p:cNvSpPr/>
          <p:nvPr/>
        </p:nvSpPr>
        <p:spPr>
          <a:xfrm>
            <a:off x="0" y="0"/>
            <a:ext cx="9144000" cy="5143500"/>
          </a:xfrm>
          <a:prstGeom prst="rect">
            <a:avLst/>
          </a:prstGeom>
          <a:solidFill>
            <a:schemeClr val="dk1">
              <a:alpha val="62750"/>
            </a:schemeClr>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608" name="Google Shape;608;p127"/>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609" name="Google Shape;609;p127"/>
          <p:cNvPicPr preferRelativeResize="0"/>
          <p:nvPr/>
        </p:nvPicPr>
        <p:blipFill rotWithShape="1">
          <a:blip r:embed="rId3">
            <a:alphaModFix/>
          </a:blip>
          <a:srcRect l="-48649" r="48650"/>
          <a:stretch/>
        </p:blipFill>
        <p:spPr>
          <a:xfrm>
            <a:off x="7275654" y="4828746"/>
            <a:ext cx="1554022" cy="150876"/>
          </a:xfrm>
          <a:prstGeom prst="rect">
            <a:avLst/>
          </a:prstGeom>
          <a:noFill/>
          <a:ln>
            <a:noFill/>
          </a:ln>
        </p:spPr>
      </p:pic>
      <p:sp>
        <p:nvSpPr>
          <p:cNvPr id="610" name="Google Shape;610;p127"/>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611"/>
        <p:cNvGrpSpPr/>
        <p:nvPr/>
      </p:nvGrpSpPr>
      <p:grpSpPr>
        <a:xfrm>
          <a:off x="0" y="0"/>
          <a:ext cx="0" cy="0"/>
          <a:chOff x="0" y="0"/>
          <a:chExt cx="0" cy="0"/>
        </a:xfrm>
      </p:grpSpPr>
      <p:pic>
        <p:nvPicPr>
          <p:cNvPr id="612" name="Google Shape;612;p128"/>
          <p:cNvPicPr preferRelativeResize="0"/>
          <p:nvPr/>
        </p:nvPicPr>
        <p:blipFill rotWithShape="1">
          <a:blip r:embed="rId2">
            <a:alphaModFix/>
          </a:blip>
          <a:srcRect/>
          <a:stretch/>
        </p:blipFill>
        <p:spPr>
          <a:xfrm>
            <a:off x="0" y="-6698"/>
            <a:ext cx="9142898" cy="2578448"/>
          </a:xfrm>
          <a:prstGeom prst="rect">
            <a:avLst/>
          </a:prstGeom>
          <a:noFill/>
          <a:ln>
            <a:noFill/>
          </a:ln>
        </p:spPr>
      </p:pic>
      <p:sp>
        <p:nvSpPr>
          <p:cNvPr id="613" name="Google Shape;613;p128"/>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614" name="Google Shape;614;p128"/>
          <p:cNvPicPr preferRelativeResize="0"/>
          <p:nvPr/>
        </p:nvPicPr>
        <p:blipFill rotWithShape="1">
          <a:blip r:embed="rId3">
            <a:alphaModFix/>
          </a:blip>
          <a:srcRect l="-94741"/>
          <a:stretch/>
        </p:blipFill>
        <p:spPr>
          <a:xfrm>
            <a:off x="7275655" y="4828746"/>
            <a:ext cx="1554022" cy="15087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ANW One-Column Content - light">
  <p:cSld name="TITLE_AND_BODY_9">
    <p:spTree>
      <p:nvGrpSpPr>
        <p:cNvPr id="1" name="Shape 615"/>
        <p:cNvGrpSpPr/>
        <p:nvPr/>
      </p:nvGrpSpPr>
      <p:grpSpPr>
        <a:xfrm>
          <a:off x="0" y="0"/>
          <a:ext cx="0" cy="0"/>
          <a:chOff x="0" y="0"/>
          <a:chExt cx="0" cy="0"/>
        </a:xfrm>
      </p:grpSpPr>
      <p:grpSp>
        <p:nvGrpSpPr>
          <p:cNvPr id="616" name="Google Shape;616;p129"/>
          <p:cNvGrpSpPr/>
          <p:nvPr/>
        </p:nvGrpSpPr>
        <p:grpSpPr>
          <a:xfrm>
            <a:off x="-3562" y="0"/>
            <a:ext cx="9147563" cy="5149350"/>
            <a:chOff x="-7125" y="0"/>
            <a:chExt cx="18295126" cy="10298700"/>
          </a:xfrm>
        </p:grpSpPr>
        <p:pic>
          <p:nvPicPr>
            <p:cNvPr id="617" name="Google Shape;617;p129"/>
            <p:cNvPicPr preferRelativeResize="0"/>
            <p:nvPr/>
          </p:nvPicPr>
          <p:blipFill rotWithShape="1">
            <a:blip r:embed="rId2">
              <a:alphaModFix amt="2000"/>
            </a:blip>
            <a:srcRect l="-1497" t="-5842" r="20969" b="38534"/>
            <a:stretch/>
          </p:blipFill>
          <p:spPr>
            <a:xfrm>
              <a:off x="2518975" y="626350"/>
              <a:ext cx="15769027" cy="9660650"/>
            </a:xfrm>
            <a:prstGeom prst="rect">
              <a:avLst/>
            </a:prstGeom>
            <a:noFill/>
            <a:ln>
              <a:noFill/>
            </a:ln>
          </p:spPr>
        </p:pic>
        <p:sp>
          <p:nvSpPr>
            <p:cNvPr id="618" name="Google Shape;618;p129"/>
            <p:cNvSpPr/>
            <p:nvPr/>
          </p:nvSpPr>
          <p:spPr>
            <a:xfrm>
              <a:off x="-7125" y="0"/>
              <a:ext cx="18288000" cy="10298700"/>
            </a:xfrm>
            <a:prstGeom prst="rect">
              <a:avLst/>
            </a:prstGeom>
            <a:gradFill>
              <a:gsLst>
                <a:gs pos="0">
                  <a:srgbClr val="FFFFFF">
                    <a:alpha val="0"/>
                  </a:srgbClr>
                </a:gs>
                <a:gs pos="41000">
                  <a:srgbClr val="FFFFFF">
                    <a:alpha val="0"/>
                  </a:srgbClr>
                </a:gs>
                <a:gs pos="100000">
                  <a:srgbClr val="CCCCCC"/>
                </a:gs>
              </a:gsLst>
              <a:lin ang="8100019" scaled="0"/>
            </a:gra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latin typeface="Helvetica Neue"/>
                <a:ea typeface="Helvetica Neue"/>
                <a:cs typeface="Helvetica Neue"/>
                <a:sym typeface="Helvetica Neue"/>
              </a:endParaRPr>
            </a:p>
          </p:txBody>
        </p:sp>
      </p:grpSp>
      <p:sp>
        <p:nvSpPr>
          <p:cNvPr id="619" name="Google Shape;619;p129"/>
          <p:cNvSpPr txBox="1"/>
          <p:nvPr/>
        </p:nvSpPr>
        <p:spPr>
          <a:xfrm>
            <a:off x="302650" y="4871975"/>
            <a:ext cx="4277400" cy="27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666666"/>
                </a:solidFill>
                <a:latin typeface="Helvetica Neue"/>
                <a:ea typeface="Helvetica Neue"/>
                <a:cs typeface="Helvetica Neue"/>
                <a:sym typeface="Helvetica Neue"/>
              </a:rPr>
              <a:t>© 2024 Palo Alto Networks, Inc. All rights reserved. Proprietary and confidential information.</a:t>
            </a:r>
            <a:endParaRPr sz="600">
              <a:solidFill>
                <a:srgbClr val="666666"/>
              </a:solidFill>
              <a:latin typeface="Helvetica Neue"/>
              <a:ea typeface="Helvetica Neue"/>
              <a:cs typeface="Helvetica Neue"/>
              <a:sym typeface="Helvetica Neue"/>
            </a:endParaRPr>
          </a:p>
        </p:txBody>
      </p:sp>
      <p:sp>
        <p:nvSpPr>
          <p:cNvPr id="620" name="Google Shape;620;p129"/>
          <p:cNvSpPr txBox="1">
            <a:spLocks noGrp="1"/>
          </p:cNvSpPr>
          <p:nvPr>
            <p:ph type="title"/>
          </p:nvPr>
        </p:nvSpPr>
        <p:spPr>
          <a:xfrm>
            <a:off x="311700" y="1548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21" name="Google Shape;621;p129"/>
          <p:cNvSpPr txBox="1">
            <a:spLocks noGrp="1"/>
          </p:cNvSpPr>
          <p:nvPr>
            <p:ph type="body" idx="1"/>
          </p:nvPr>
        </p:nvSpPr>
        <p:spPr>
          <a:xfrm>
            <a:off x="311700" y="777240"/>
            <a:ext cx="8520600" cy="3416400"/>
          </a:xfrm>
          <a:prstGeom prst="rect">
            <a:avLst/>
          </a:prstGeom>
          <a:noFill/>
          <a:ln>
            <a:noFill/>
          </a:ln>
        </p:spPr>
        <p:txBody>
          <a:bodyPr spcFirstLastPara="1" wrap="square" lIns="45725" tIns="45725" rIns="45725" bIns="45725" anchor="ctr" anchorCtr="0">
            <a:noAutofit/>
          </a:bodyPr>
          <a:lstStyle>
            <a:lvl1pPr marL="457200" lvl="0" indent="-273050" rtl="0">
              <a:lnSpc>
                <a:spcPct val="100000"/>
              </a:lnSpc>
              <a:spcBef>
                <a:spcPts val="0"/>
              </a:spcBef>
              <a:spcAft>
                <a:spcPts val="0"/>
              </a:spcAft>
              <a:buSzPts val="700"/>
              <a:buChar char="●"/>
              <a:defRPr sz="700"/>
            </a:lvl1pPr>
            <a:lvl2pPr marL="914400" lvl="1" indent="-304800" rtl="0">
              <a:lnSpc>
                <a:spcPct val="100000"/>
              </a:lnSpc>
              <a:spcBef>
                <a:spcPts val="1400"/>
              </a:spcBef>
              <a:spcAft>
                <a:spcPts val="0"/>
              </a:spcAft>
              <a:buSzPts val="1200"/>
              <a:buChar char="○"/>
              <a:defRPr sz="1200"/>
            </a:lvl2pPr>
            <a:lvl3pPr marL="1371600" lvl="2" indent="-273050" rtl="0">
              <a:lnSpc>
                <a:spcPct val="100000"/>
              </a:lnSpc>
              <a:spcBef>
                <a:spcPts val="1200"/>
              </a:spcBef>
              <a:spcAft>
                <a:spcPts val="0"/>
              </a:spcAft>
              <a:buSzPts val="700"/>
              <a:buChar char="■"/>
              <a:defRPr sz="700"/>
            </a:lvl3pPr>
            <a:lvl4pPr marL="1828800" lvl="3" indent="-273050" rtl="0">
              <a:lnSpc>
                <a:spcPct val="100000"/>
              </a:lnSpc>
              <a:spcBef>
                <a:spcPts val="1000"/>
              </a:spcBef>
              <a:spcAft>
                <a:spcPts val="0"/>
              </a:spcAft>
              <a:buSzPts val="700"/>
              <a:buChar char="●"/>
              <a:defRPr sz="700"/>
            </a:lvl4pPr>
            <a:lvl5pPr marL="2286000" lvl="4" indent="-273050" rtl="0">
              <a:lnSpc>
                <a:spcPct val="100000"/>
              </a:lnSpc>
              <a:spcBef>
                <a:spcPts val="800"/>
              </a:spcBef>
              <a:spcAft>
                <a:spcPts val="0"/>
              </a:spcAft>
              <a:buSzPts val="700"/>
              <a:buChar char="○"/>
              <a:defRPr sz="700"/>
            </a:lvl5pPr>
            <a:lvl6pPr marL="2743200" lvl="5" indent="-273050" rtl="0">
              <a:lnSpc>
                <a:spcPct val="100000"/>
              </a:lnSpc>
              <a:spcBef>
                <a:spcPts val="600"/>
              </a:spcBef>
              <a:spcAft>
                <a:spcPts val="0"/>
              </a:spcAft>
              <a:buSzPts val="700"/>
              <a:buChar char="■"/>
              <a:defRPr sz="700"/>
            </a:lvl6pPr>
            <a:lvl7pPr marL="3200400" lvl="6" indent="-273050" rtl="0">
              <a:lnSpc>
                <a:spcPct val="100000"/>
              </a:lnSpc>
              <a:spcBef>
                <a:spcPts val="400"/>
              </a:spcBef>
              <a:spcAft>
                <a:spcPts val="0"/>
              </a:spcAft>
              <a:buSzPts val="700"/>
              <a:buChar char="●"/>
              <a:defRPr sz="700"/>
            </a:lvl7pPr>
            <a:lvl8pPr marL="3657600" lvl="7" indent="-273050" rtl="0">
              <a:lnSpc>
                <a:spcPct val="100000"/>
              </a:lnSpc>
              <a:spcBef>
                <a:spcPts val="400"/>
              </a:spcBef>
              <a:spcAft>
                <a:spcPts val="0"/>
              </a:spcAft>
              <a:buSzPts val="700"/>
              <a:buChar char="○"/>
              <a:defRPr sz="700"/>
            </a:lvl8pPr>
            <a:lvl9pPr marL="4114800" lvl="8" indent="-273050" rtl="0">
              <a:lnSpc>
                <a:spcPct val="100000"/>
              </a:lnSpc>
              <a:spcBef>
                <a:spcPts val="400"/>
              </a:spcBef>
              <a:spcAft>
                <a:spcPts val="400"/>
              </a:spcAft>
              <a:buSzPts val="700"/>
              <a:buChar char="■"/>
              <a:defRPr sz="700"/>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ANW Title Only - dark">
  <p:cSld name="TITLE_ONLY_1_1">
    <p:bg>
      <p:bgPr>
        <a:solidFill>
          <a:schemeClr val="dk1"/>
        </a:solidFill>
        <a:effectLst/>
      </p:bgPr>
    </p:bg>
    <p:spTree>
      <p:nvGrpSpPr>
        <p:cNvPr id="1" name="Shape 622"/>
        <p:cNvGrpSpPr/>
        <p:nvPr/>
      </p:nvGrpSpPr>
      <p:grpSpPr>
        <a:xfrm>
          <a:off x="0" y="0"/>
          <a:ext cx="0" cy="0"/>
          <a:chOff x="0" y="0"/>
          <a:chExt cx="0" cy="0"/>
        </a:xfrm>
      </p:grpSpPr>
      <p:sp>
        <p:nvSpPr>
          <p:cNvPr id="623" name="Google Shape;623;p130"/>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200"/>
              <a:buNone/>
              <a:defRPr>
                <a:solidFill>
                  <a:schemeClr val="lt1"/>
                </a:solidFill>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24" name="Google Shape;624;p130"/>
          <p:cNvSpPr/>
          <p:nvPr/>
        </p:nvSpPr>
        <p:spPr>
          <a:xfrm>
            <a:off x="0" y="231075"/>
            <a:ext cx="936600" cy="41400"/>
          </a:xfrm>
          <a:prstGeom prst="rect">
            <a:avLst/>
          </a:prstGeom>
          <a:gradFill>
            <a:gsLst>
              <a:gs pos="0">
                <a:srgbClr val="B23808"/>
              </a:gs>
              <a:gs pos="100000">
                <a:srgbClr val="FA582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isma Section Divider 1">
  <p:cSld name="SECTION_HEADER_2_1">
    <p:spTree>
      <p:nvGrpSpPr>
        <p:cNvPr id="1" name="Shape 89"/>
        <p:cNvGrpSpPr/>
        <p:nvPr/>
      </p:nvGrpSpPr>
      <p:grpSpPr>
        <a:xfrm>
          <a:off x="0" y="0"/>
          <a:ext cx="0" cy="0"/>
          <a:chOff x="0" y="0"/>
          <a:chExt cx="0" cy="0"/>
        </a:xfrm>
      </p:grpSpPr>
      <p:sp>
        <p:nvSpPr>
          <p:cNvPr id="90" name="Google Shape;90;p14"/>
          <p:cNvSpPr/>
          <p:nvPr/>
        </p:nvSpPr>
        <p:spPr>
          <a:xfrm>
            <a:off x="-78675" y="-100750"/>
            <a:ext cx="9312900" cy="5346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14"/>
          <p:cNvPicPr preferRelativeResize="0"/>
          <p:nvPr/>
        </p:nvPicPr>
        <p:blipFill rotWithShape="1">
          <a:blip r:embed="rId2">
            <a:alphaModFix amt="15000"/>
          </a:blip>
          <a:srcRect l="17041" t="23692" r="16955" b="23681"/>
          <a:stretch/>
        </p:blipFill>
        <p:spPr>
          <a:xfrm>
            <a:off x="-78675" y="-100750"/>
            <a:ext cx="9312900" cy="5346299"/>
          </a:xfrm>
          <a:prstGeom prst="rect">
            <a:avLst/>
          </a:prstGeom>
          <a:noFill/>
          <a:ln>
            <a:noFill/>
          </a:ln>
        </p:spPr>
      </p:pic>
      <p:sp>
        <p:nvSpPr>
          <p:cNvPr id="92" name="Google Shape;92;p1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600"/>
              <a:buNone/>
              <a:defRPr sz="3600">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93" name="Google Shape;93;p14"/>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pic>
        <p:nvPicPr>
          <p:cNvPr id="94" name="Google Shape;94;p14"/>
          <p:cNvPicPr preferRelativeResize="0"/>
          <p:nvPr/>
        </p:nvPicPr>
        <p:blipFill rotWithShape="1">
          <a:blip r:embed="rId3">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Divider 2">
  <p:cSld name="SECTION_HEADER_1">
    <p:spTree>
      <p:nvGrpSpPr>
        <p:cNvPr id="1" name="Shape 95"/>
        <p:cNvGrpSpPr/>
        <p:nvPr/>
      </p:nvGrpSpPr>
      <p:grpSpPr>
        <a:xfrm>
          <a:off x="0" y="0"/>
          <a:ext cx="0" cy="0"/>
          <a:chOff x="0" y="0"/>
          <a:chExt cx="0" cy="0"/>
        </a:xfrm>
      </p:grpSpPr>
      <p:pic>
        <p:nvPicPr>
          <p:cNvPr id="96" name="Google Shape;96;p15"/>
          <p:cNvPicPr preferRelativeResize="0"/>
          <p:nvPr/>
        </p:nvPicPr>
        <p:blipFill rotWithShape="1">
          <a:blip r:embed="rId2">
            <a:alphaModFix amt="15000"/>
          </a:blip>
          <a:srcRect l="11267" r="5820"/>
          <a:stretch/>
        </p:blipFill>
        <p:spPr>
          <a:xfrm>
            <a:off x="0" y="585875"/>
            <a:ext cx="9144000" cy="3973074"/>
          </a:xfrm>
          <a:prstGeom prst="rect">
            <a:avLst/>
          </a:prstGeom>
          <a:noFill/>
          <a:ln>
            <a:noFill/>
          </a:ln>
        </p:spPr>
      </p:pic>
      <p:sp>
        <p:nvSpPr>
          <p:cNvPr id="97" name="Google Shape;97;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98" name="Google Shape;98;p15"/>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pic>
        <p:nvPicPr>
          <p:cNvPr id="99" name="Google Shape;99;p15"/>
          <p:cNvPicPr preferRelativeResize="0"/>
          <p:nvPr/>
        </p:nvPicPr>
        <p:blipFill rotWithShape="1">
          <a:blip r:embed="rId3">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rata Section Divider 2">
  <p:cSld name="SECTION_HEADER_1_1">
    <p:spTree>
      <p:nvGrpSpPr>
        <p:cNvPr id="1" name="Shape 100"/>
        <p:cNvGrpSpPr/>
        <p:nvPr/>
      </p:nvGrpSpPr>
      <p:grpSpPr>
        <a:xfrm>
          <a:off x="0" y="0"/>
          <a:ext cx="0" cy="0"/>
          <a:chOff x="0" y="0"/>
          <a:chExt cx="0" cy="0"/>
        </a:xfrm>
      </p:grpSpPr>
      <p:pic>
        <p:nvPicPr>
          <p:cNvPr id="101" name="Google Shape;101;p16"/>
          <p:cNvPicPr preferRelativeResize="0"/>
          <p:nvPr/>
        </p:nvPicPr>
        <p:blipFill rotWithShape="1">
          <a:blip r:embed="rId2">
            <a:alphaModFix amt="15000"/>
          </a:blip>
          <a:srcRect l="14199" t="22073" r="14300" b="22073"/>
          <a:stretch/>
        </p:blipFill>
        <p:spPr>
          <a:xfrm>
            <a:off x="0" y="0"/>
            <a:ext cx="9144000" cy="5143500"/>
          </a:xfrm>
          <a:prstGeom prst="rect">
            <a:avLst/>
          </a:prstGeom>
          <a:noFill/>
          <a:ln>
            <a:noFill/>
          </a:ln>
        </p:spPr>
      </p:pic>
      <p:sp>
        <p:nvSpPr>
          <p:cNvPr id="102" name="Google Shape;102;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03" name="Google Shape;103;p16"/>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©2024 Palo Alto Networks, Inc. All rights reserved.</a:t>
            </a:r>
            <a:endParaRPr/>
          </a:p>
        </p:txBody>
      </p:sp>
      <p:pic>
        <p:nvPicPr>
          <p:cNvPr id="104" name="Google Shape;104;p16"/>
          <p:cNvPicPr preferRelativeResize="0"/>
          <p:nvPr/>
        </p:nvPicPr>
        <p:blipFill rotWithShape="1">
          <a:blip r:embed="rId3">
            <a:alphaModFix/>
          </a:blip>
          <a:srcRect/>
          <a:stretch/>
        </p:blipFill>
        <p:spPr>
          <a:xfrm>
            <a:off x="8155273" y="4933138"/>
            <a:ext cx="816176" cy="149275"/>
          </a:xfrm>
          <a:prstGeom prst="rect">
            <a:avLst/>
          </a:prstGeom>
          <a:noFill/>
          <a:ln>
            <a:noFill/>
          </a:ln>
        </p:spPr>
      </p:pic>
      <p:sp>
        <p:nvSpPr>
          <p:cNvPr id="105" name="Google Shape;105;p16"/>
          <p:cNvSpPr/>
          <p:nvPr/>
        </p:nvSpPr>
        <p:spPr>
          <a:xfrm>
            <a:off x="0" y="4872025"/>
            <a:ext cx="9144000" cy="271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6"/>
          <p:cNvSpPr txBox="1">
            <a:spLocks noGrp="1"/>
          </p:cNvSpPr>
          <p:nvPr>
            <p:ph type="sldNum" idx="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a:t>  </a:t>
            </a:r>
            <a:r>
              <a:rPr lang="en" b="0"/>
              <a:t>|  © 2024 Palo Alto Networks, Inc. All rights reserved.</a:t>
            </a:r>
            <a:endParaRPr b="0"/>
          </a:p>
        </p:txBody>
      </p:sp>
      <p:pic>
        <p:nvPicPr>
          <p:cNvPr id="107" name="Google Shape;107;p16"/>
          <p:cNvPicPr preferRelativeResize="0"/>
          <p:nvPr/>
        </p:nvPicPr>
        <p:blipFill rotWithShape="1">
          <a:blip r:embed="rId3">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isma Section Divider 2">
  <p:cSld name="SECTION_HEADER_1_1_1">
    <p:spTree>
      <p:nvGrpSpPr>
        <p:cNvPr id="1" name="Shape 108"/>
        <p:cNvGrpSpPr/>
        <p:nvPr/>
      </p:nvGrpSpPr>
      <p:grpSpPr>
        <a:xfrm>
          <a:off x="0" y="0"/>
          <a:ext cx="0" cy="0"/>
          <a:chOff x="0" y="0"/>
          <a:chExt cx="0" cy="0"/>
        </a:xfrm>
      </p:grpSpPr>
      <p:pic>
        <p:nvPicPr>
          <p:cNvPr id="109" name="Google Shape;109;p17"/>
          <p:cNvPicPr preferRelativeResize="0"/>
          <p:nvPr/>
        </p:nvPicPr>
        <p:blipFill rotWithShape="1">
          <a:blip r:embed="rId2">
            <a:alphaModFix amt="15000"/>
          </a:blip>
          <a:srcRect l="9688" t="30363" r="25507" b="19006"/>
          <a:stretch/>
        </p:blipFill>
        <p:spPr>
          <a:xfrm>
            <a:off x="0" y="0"/>
            <a:ext cx="9144000" cy="5143500"/>
          </a:xfrm>
          <a:prstGeom prst="rect">
            <a:avLst/>
          </a:prstGeom>
          <a:noFill/>
          <a:ln>
            <a:noFill/>
          </a:ln>
        </p:spPr>
      </p:pic>
      <p:sp>
        <p:nvSpPr>
          <p:cNvPr id="110" name="Google Shape;110;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11" name="Google Shape;111;p17"/>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©2024 Palo Alto Networks, Inc. All rights reserved.</a:t>
            </a:r>
            <a:endParaRPr/>
          </a:p>
        </p:txBody>
      </p:sp>
      <p:pic>
        <p:nvPicPr>
          <p:cNvPr id="112" name="Google Shape;112;p17"/>
          <p:cNvPicPr preferRelativeResize="0"/>
          <p:nvPr/>
        </p:nvPicPr>
        <p:blipFill rotWithShape="1">
          <a:blip r:embed="rId3">
            <a:alphaModFix/>
          </a:blip>
          <a:srcRect/>
          <a:stretch/>
        </p:blipFill>
        <p:spPr>
          <a:xfrm>
            <a:off x="8155273" y="4933138"/>
            <a:ext cx="816176" cy="149275"/>
          </a:xfrm>
          <a:prstGeom prst="rect">
            <a:avLst/>
          </a:prstGeom>
          <a:noFill/>
          <a:ln>
            <a:noFill/>
          </a:ln>
        </p:spPr>
      </p:pic>
      <p:sp>
        <p:nvSpPr>
          <p:cNvPr id="113" name="Google Shape;113;p17"/>
          <p:cNvSpPr/>
          <p:nvPr/>
        </p:nvSpPr>
        <p:spPr>
          <a:xfrm>
            <a:off x="0" y="4872025"/>
            <a:ext cx="9144000" cy="271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7"/>
          <p:cNvSpPr txBox="1">
            <a:spLocks noGrp="1"/>
          </p:cNvSpPr>
          <p:nvPr>
            <p:ph type="sldNum" idx="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a:t>  </a:t>
            </a:r>
            <a:r>
              <a:rPr lang="en" b="0"/>
              <a:t>|  © 2024 Palo Alto Networks, Inc. All rights reserved.</a:t>
            </a:r>
            <a:endParaRPr b="0"/>
          </a:p>
        </p:txBody>
      </p:sp>
      <p:pic>
        <p:nvPicPr>
          <p:cNvPr id="115" name="Google Shape;115;p17"/>
          <p:cNvPicPr preferRelativeResize="0"/>
          <p:nvPr/>
        </p:nvPicPr>
        <p:blipFill rotWithShape="1">
          <a:blip r:embed="rId3">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rtex Section Divider 2">
  <p:cSld name="SECTION_HEADER_1_1_1_1">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2">
            <a:alphaModFix amt="15000"/>
          </a:blip>
          <a:srcRect l="17835" t="24864" r="17822" b="24874"/>
          <a:stretch/>
        </p:blipFill>
        <p:spPr>
          <a:xfrm>
            <a:off x="0" y="0"/>
            <a:ext cx="9144000" cy="5143500"/>
          </a:xfrm>
          <a:prstGeom prst="rect">
            <a:avLst/>
          </a:prstGeom>
          <a:noFill/>
          <a:ln>
            <a:noFill/>
          </a:ln>
        </p:spPr>
      </p:pic>
      <p:sp>
        <p:nvSpPr>
          <p:cNvPr id="118" name="Google Shape;118;p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19" name="Google Shape;119;p18"/>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©2024 Palo Alto Networks, Inc. All rights reserved.</a:t>
            </a:r>
            <a:endParaRPr/>
          </a:p>
        </p:txBody>
      </p:sp>
      <p:pic>
        <p:nvPicPr>
          <p:cNvPr id="120" name="Google Shape;120;p18"/>
          <p:cNvPicPr preferRelativeResize="0"/>
          <p:nvPr/>
        </p:nvPicPr>
        <p:blipFill rotWithShape="1">
          <a:blip r:embed="rId3">
            <a:alphaModFix/>
          </a:blip>
          <a:srcRect/>
          <a:stretch/>
        </p:blipFill>
        <p:spPr>
          <a:xfrm>
            <a:off x="8155273" y="4933138"/>
            <a:ext cx="816176" cy="149275"/>
          </a:xfrm>
          <a:prstGeom prst="rect">
            <a:avLst/>
          </a:prstGeom>
          <a:noFill/>
          <a:ln>
            <a:noFill/>
          </a:ln>
        </p:spPr>
      </p:pic>
      <p:sp>
        <p:nvSpPr>
          <p:cNvPr id="121" name="Google Shape;121;p18"/>
          <p:cNvSpPr/>
          <p:nvPr/>
        </p:nvSpPr>
        <p:spPr>
          <a:xfrm>
            <a:off x="0" y="4872025"/>
            <a:ext cx="9144000" cy="271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txBox="1">
            <a:spLocks noGrp="1"/>
          </p:cNvSpPr>
          <p:nvPr>
            <p:ph type="sldNum" idx="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a:t>  </a:t>
            </a:r>
            <a:r>
              <a:rPr lang="en" b="0"/>
              <a:t>|  © 2024 Palo Alto Networks, Inc. All rights reserved.</a:t>
            </a:r>
            <a:endParaRPr b="0"/>
          </a:p>
        </p:txBody>
      </p:sp>
      <p:pic>
        <p:nvPicPr>
          <p:cNvPr id="123" name="Google Shape;123;p18"/>
          <p:cNvPicPr preferRelativeResize="0"/>
          <p:nvPr/>
        </p:nvPicPr>
        <p:blipFill rotWithShape="1">
          <a:blip r:embed="rId3">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Column Content" type="twoColTx">
  <p:cSld name="TITLE_AND_TWO_COLUMNS">
    <p:spTree>
      <p:nvGrpSpPr>
        <p:cNvPr id="1" name="Shape 124"/>
        <p:cNvGrpSpPr/>
        <p:nvPr/>
      </p:nvGrpSpPr>
      <p:grpSpPr>
        <a:xfrm>
          <a:off x="0" y="0"/>
          <a:ext cx="0" cy="0"/>
          <a:chOff x="0" y="0"/>
          <a:chExt cx="0" cy="0"/>
        </a:xfrm>
      </p:grpSpPr>
      <p:sp>
        <p:nvSpPr>
          <p:cNvPr id="125" name="Google Shape;125;p19"/>
          <p:cNvSpPr txBox="1">
            <a:spLocks noGrp="1"/>
          </p:cNvSpPr>
          <p:nvPr>
            <p:ph type="body" idx="1"/>
          </p:nvPr>
        </p:nvSpPr>
        <p:spPr>
          <a:xfrm>
            <a:off x="4832400" y="777240"/>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126" name="Google Shape;126;p19"/>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endParaRPr/>
          </a:p>
        </p:txBody>
      </p:sp>
      <p:sp>
        <p:nvSpPr>
          <p:cNvPr id="127" name="Google Shape;127;p19"/>
          <p:cNvSpPr txBox="1">
            <a:spLocks noGrp="1"/>
          </p:cNvSpPr>
          <p:nvPr>
            <p:ph type="body" idx="2"/>
          </p:nvPr>
        </p:nvSpPr>
        <p:spPr>
          <a:xfrm>
            <a:off x="311700" y="777240"/>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128" name="Google Shape;128;p19"/>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Column Content">
  <p:cSld name="ONE_COLUMN_TEXT">
    <p:spTree>
      <p:nvGrpSpPr>
        <p:cNvPr id="1" name="Shape 129"/>
        <p:cNvGrpSpPr/>
        <p:nvPr/>
      </p:nvGrpSpPr>
      <p:grpSpPr>
        <a:xfrm>
          <a:off x="0" y="0"/>
          <a:ext cx="0" cy="0"/>
          <a:chOff x="0" y="0"/>
          <a:chExt cx="0" cy="0"/>
        </a:xfrm>
      </p:grpSpPr>
      <p:sp>
        <p:nvSpPr>
          <p:cNvPr id="130" name="Google Shape;130;p20"/>
          <p:cNvSpPr txBox="1">
            <a:spLocks noGrp="1"/>
          </p:cNvSpPr>
          <p:nvPr>
            <p:ph type="body" idx="1"/>
          </p:nvPr>
        </p:nvSpPr>
        <p:spPr>
          <a:xfrm>
            <a:off x="311700" y="777240"/>
            <a:ext cx="2808000" cy="3179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131" name="Google Shape;131;p20"/>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sp>
        <p:nvSpPr>
          <p:cNvPr id="132" name="Google Shape;132;p20"/>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endParaRPr/>
          </a:p>
        </p:txBody>
      </p:sp>
      <p:sp>
        <p:nvSpPr>
          <p:cNvPr id="133" name="Google Shape;133;p20"/>
          <p:cNvSpPr txBox="1">
            <a:spLocks noGrp="1"/>
          </p:cNvSpPr>
          <p:nvPr>
            <p:ph type="body" idx="2"/>
          </p:nvPr>
        </p:nvSpPr>
        <p:spPr>
          <a:xfrm>
            <a:off x="3168000" y="777240"/>
            <a:ext cx="2808000" cy="3179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134" name="Google Shape;134;p20"/>
          <p:cNvSpPr txBox="1">
            <a:spLocks noGrp="1"/>
          </p:cNvSpPr>
          <p:nvPr>
            <p:ph type="body" idx="3"/>
          </p:nvPr>
        </p:nvSpPr>
        <p:spPr>
          <a:xfrm>
            <a:off x="6024300" y="777240"/>
            <a:ext cx="2808000" cy="3179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NW Basic White - Title Only" type="titleOnly">
  <p:cSld name="TITLE_ONL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endParaRPr/>
          </a:p>
        </p:txBody>
      </p:sp>
      <p:sp>
        <p:nvSpPr>
          <p:cNvPr id="20" name="Google Shape;20;p3"/>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Column Content with Side Graphic">
  <p:cSld name="TITLE_AND_BODY_1">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137" name="Google Shape;137;p21"/>
          <p:cNvSpPr txBox="1">
            <a:spLocks noGrp="1"/>
          </p:cNvSpPr>
          <p:nvPr>
            <p:ph type="body" idx="1"/>
          </p:nvPr>
        </p:nvSpPr>
        <p:spPr>
          <a:xfrm>
            <a:off x="311700" y="777250"/>
            <a:ext cx="56286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138" name="Google Shape;138;p21"/>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
        <p:cNvGrpSpPr/>
        <p:nvPr/>
      </p:nvGrpSpPr>
      <p:grpSpPr>
        <a:xfrm>
          <a:off x="0" y="0"/>
          <a:ext cx="0" cy="0"/>
          <a:chOff x="0" y="0"/>
          <a:chExt cx="0" cy="0"/>
        </a:xfrm>
      </p:grpSpPr>
      <p:sp>
        <p:nvSpPr>
          <p:cNvPr id="140" name="Google Shape;140;p22"/>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Slide (Basic) Background 1">
  <p:cSld name="Text Slide (Basic) Background 1">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442381" y="330703"/>
            <a:ext cx="7886700" cy="549000"/>
          </a:xfrm>
          <a:prstGeom prst="rect">
            <a:avLst/>
          </a:prstGeom>
          <a:noFill/>
          <a:ln>
            <a:noFill/>
          </a:ln>
        </p:spPr>
        <p:txBody>
          <a:bodyPr spcFirstLastPara="1" wrap="square" lIns="34275" tIns="34275" rIns="34275" bIns="34275" anchor="t" anchorCtr="0">
            <a:noAutofit/>
          </a:bodyPr>
          <a:lstStyle>
            <a:lvl1pPr lvl="0" algn="l" rtl="0">
              <a:lnSpc>
                <a:spcPct val="90000"/>
              </a:lnSpc>
              <a:spcBef>
                <a:spcPts val="0"/>
              </a:spcBef>
              <a:spcAft>
                <a:spcPts val="0"/>
              </a:spcAft>
              <a:buClr>
                <a:srgbClr val="F37020"/>
              </a:buClr>
              <a:buSzPts val="1400"/>
              <a:buNone/>
              <a:defRPr/>
            </a:lvl1pPr>
            <a:lvl2pPr lvl="1" algn="l" rtl="0">
              <a:lnSpc>
                <a:spcPct val="90000"/>
              </a:lnSpc>
              <a:spcBef>
                <a:spcPts val="0"/>
              </a:spcBef>
              <a:spcAft>
                <a:spcPts val="0"/>
              </a:spcAft>
              <a:buClr>
                <a:srgbClr val="F37020"/>
              </a:buClr>
              <a:buSzPts val="1400"/>
              <a:buNone/>
              <a:defRPr/>
            </a:lvl2pPr>
            <a:lvl3pPr lvl="2" algn="l" rtl="0">
              <a:lnSpc>
                <a:spcPct val="90000"/>
              </a:lnSpc>
              <a:spcBef>
                <a:spcPts val="0"/>
              </a:spcBef>
              <a:spcAft>
                <a:spcPts val="0"/>
              </a:spcAft>
              <a:buClr>
                <a:srgbClr val="F37020"/>
              </a:buClr>
              <a:buSzPts val="1400"/>
              <a:buNone/>
              <a:defRPr/>
            </a:lvl3pPr>
            <a:lvl4pPr lvl="3" algn="l" rtl="0">
              <a:lnSpc>
                <a:spcPct val="90000"/>
              </a:lnSpc>
              <a:spcBef>
                <a:spcPts val="0"/>
              </a:spcBef>
              <a:spcAft>
                <a:spcPts val="0"/>
              </a:spcAft>
              <a:buClr>
                <a:srgbClr val="F37020"/>
              </a:buClr>
              <a:buSzPts val="1400"/>
              <a:buNone/>
              <a:defRPr/>
            </a:lvl4pPr>
            <a:lvl5pPr lvl="4" algn="l" rtl="0">
              <a:lnSpc>
                <a:spcPct val="90000"/>
              </a:lnSpc>
              <a:spcBef>
                <a:spcPts val="0"/>
              </a:spcBef>
              <a:spcAft>
                <a:spcPts val="0"/>
              </a:spcAft>
              <a:buClr>
                <a:srgbClr val="F37020"/>
              </a:buClr>
              <a:buSzPts val="1400"/>
              <a:buNone/>
              <a:defRPr/>
            </a:lvl5pPr>
            <a:lvl6pPr lvl="5" algn="l" rtl="0">
              <a:lnSpc>
                <a:spcPct val="90000"/>
              </a:lnSpc>
              <a:spcBef>
                <a:spcPts val="0"/>
              </a:spcBef>
              <a:spcAft>
                <a:spcPts val="0"/>
              </a:spcAft>
              <a:buClr>
                <a:srgbClr val="F37020"/>
              </a:buClr>
              <a:buSzPts val="1400"/>
              <a:buNone/>
              <a:defRPr/>
            </a:lvl6pPr>
            <a:lvl7pPr lvl="6" algn="l" rtl="0">
              <a:lnSpc>
                <a:spcPct val="90000"/>
              </a:lnSpc>
              <a:spcBef>
                <a:spcPts val="0"/>
              </a:spcBef>
              <a:spcAft>
                <a:spcPts val="0"/>
              </a:spcAft>
              <a:buClr>
                <a:srgbClr val="F37020"/>
              </a:buClr>
              <a:buSzPts val="1400"/>
              <a:buNone/>
              <a:defRPr/>
            </a:lvl7pPr>
            <a:lvl8pPr lvl="7" algn="l" rtl="0">
              <a:lnSpc>
                <a:spcPct val="90000"/>
              </a:lnSpc>
              <a:spcBef>
                <a:spcPts val="0"/>
              </a:spcBef>
              <a:spcAft>
                <a:spcPts val="0"/>
              </a:spcAft>
              <a:buClr>
                <a:srgbClr val="F37020"/>
              </a:buClr>
              <a:buSzPts val="1400"/>
              <a:buNone/>
              <a:defRPr/>
            </a:lvl8pPr>
            <a:lvl9pPr lvl="8" algn="l" rtl="0">
              <a:lnSpc>
                <a:spcPct val="90000"/>
              </a:lnSpc>
              <a:spcBef>
                <a:spcPts val="0"/>
              </a:spcBef>
              <a:spcAft>
                <a:spcPts val="0"/>
              </a:spcAft>
              <a:buClr>
                <a:srgbClr val="F37020"/>
              </a:buClr>
              <a:buSzPts val="1400"/>
              <a:buNone/>
              <a:defRPr/>
            </a:lvl9pPr>
          </a:lstStyle>
          <a:p>
            <a:endParaRPr/>
          </a:p>
        </p:txBody>
      </p:sp>
      <p:sp>
        <p:nvSpPr>
          <p:cNvPr id="143" name="Google Shape;143;p23"/>
          <p:cNvSpPr txBox="1">
            <a:spLocks noGrp="1"/>
          </p:cNvSpPr>
          <p:nvPr>
            <p:ph type="body" idx="1"/>
          </p:nvPr>
        </p:nvSpPr>
        <p:spPr>
          <a:xfrm>
            <a:off x="442381" y="1028656"/>
            <a:ext cx="7886700" cy="1695900"/>
          </a:xfrm>
          <a:prstGeom prst="rect">
            <a:avLst/>
          </a:prstGeom>
          <a:noFill/>
          <a:ln>
            <a:noFill/>
          </a:ln>
        </p:spPr>
        <p:txBody>
          <a:bodyPr spcFirstLastPara="1" wrap="square" lIns="34275" tIns="34275" rIns="34275" bIns="34275" anchor="t" anchorCtr="0">
            <a:noAutofit/>
          </a:bodyPr>
          <a:lstStyle>
            <a:lvl1pPr marL="457200" lvl="0" indent="-317500" algn="l" rtl="0">
              <a:lnSpc>
                <a:spcPct val="90000"/>
              </a:lnSpc>
              <a:spcBef>
                <a:spcPts val="800"/>
              </a:spcBef>
              <a:spcAft>
                <a:spcPts val="0"/>
              </a:spcAft>
              <a:buClr>
                <a:schemeClr val="accent1"/>
              </a:buClr>
              <a:buSzPts val="1400"/>
              <a:buChar char="●"/>
              <a:defRPr/>
            </a:lvl1pPr>
            <a:lvl2pPr marL="914400" lvl="1" indent="-317500" algn="l" rtl="0">
              <a:lnSpc>
                <a:spcPct val="90000"/>
              </a:lnSpc>
              <a:spcBef>
                <a:spcPts val="800"/>
              </a:spcBef>
              <a:spcAft>
                <a:spcPts val="0"/>
              </a:spcAft>
              <a:buClr>
                <a:schemeClr val="accent1"/>
              </a:buClr>
              <a:buSzPts val="1400"/>
              <a:buChar char="○"/>
              <a:defRPr/>
            </a:lvl2pPr>
            <a:lvl3pPr marL="1371600" lvl="2" indent="-317500" algn="l" rtl="0">
              <a:lnSpc>
                <a:spcPct val="90000"/>
              </a:lnSpc>
              <a:spcBef>
                <a:spcPts val="800"/>
              </a:spcBef>
              <a:spcAft>
                <a:spcPts val="0"/>
              </a:spcAft>
              <a:buClr>
                <a:schemeClr val="accent1"/>
              </a:buClr>
              <a:buSzPts val="1400"/>
              <a:buChar char="■"/>
              <a:defRPr/>
            </a:lvl3pPr>
            <a:lvl4pPr marL="1828800" lvl="3" indent="-317500" algn="l" rtl="0">
              <a:lnSpc>
                <a:spcPct val="90000"/>
              </a:lnSpc>
              <a:spcBef>
                <a:spcPts val="800"/>
              </a:spcBef>
              <a:spcAft>
                <a:spcPts val="0"/>
              </a:spcAft>
              <a:buClr>
                <a:schemeClr val="accent1"/>
              </a:buClr>
              <a:buSzPts val="1400"/>
              <a:buChar char="●"/>
              <a:defRPr/>
            </a:lvl4pPr>
            <a:lvl5pPr marL="2286000" lvl="4" indent="-317500" algn="l" rtl="0">
              <a:lnSpc>
                <a:spcPct val="90000"/>
              </a:lnSpc>
              <a:spcBef>
                <a:spcPts val="800"/>
              </a:spcBef>
              <a:spcAft>
                <a:spcPts val="0"/>
              </a:spcAft>
              <a:buClr>
                <a:schemeClr val="accent1"/>
              </a:buClr>
              <a:buSzPts val="1400"/>
              <a:buChar char="○"/>
              <a:defRPr/>
            </a:lvl5pPr>
            <a:lvl6pPr marL="2743200" lvl="5" indent="-317500" algn="l" rtl="0">
              <a:lnSpc>
                <a:spcPct val="90000"/>
              </a:lnSpc>
              <a:spcBef>
                <a:spcPts val="800"/>
              </a:spcBef>
              <a:spcAft>
                <a:spcPts val="0"/>
              </a:spcAft>
              <a:buClr>
                <a:schemeClr val="accent1"/>
              </a:buClr>
              <a:buSzPts val="1400"/>
              <a:buChar char="■"/>
              <a:defRPr/>
            </a:lvl6pPr>
            <a:lvl7pPr marL="3200400" lvl="6" indent="-317500" algn="l" rtl="0">
              <a:lnSpc>
                <a:spcPct val="90000"/>
              </a:lnSpc>
              <a:spcBef>
                <a:spcPts val="800"/>
              </a:spcBef>
              <a:spcAft>
                <a:spcPts val="0"/>
              </a:spcAft>
              <a:buClr>
                <a:schemeClr val="accent1"/>
              </a:buClr>
              <a:buSzPts val="1400"/>
              <a:buChar char="●"/>
              <a:defRPr/>
            </a:lvl7pPr>
            <a:lvl8pPr marL="3657600" lvl="7" indent="-317500" algn="l" rtl="0">
              <a:lnSpc>
                <a:spcPct val="90000"/>
              </a:lnSpc>
              <a:spcBef>
                <a:spcPts val="800"/>
              </a:spcBef>
              <a:spcAft>
                <a:spcPts val="0"/>
              </a:spcAft>
              <a:buClr>
                <a:schemeClr val="accent1"/>
              </a:buClr>
              <a:buSzPts val="1400"/>
              <a:buChar char="○"/>
              <a:defRPr/>
            </a:lvl8pPr>
            <a:lvl9pPr marL="4114800" lvl="8" indent="-317500" algn="l" rtl="0">
              <a:lnSpc>
                <a:spcPct val="90000"/>
              </a:lnSpc>
              <a:spcBef>
                <a:spcPts val="800"/>
              </a:spcBef>
              <a:spcAft>
                <a:spcPts val="0"/>
              </a:spcAft>
              <a:buClr>
                <a:schemeClr val="accent1"/>
              </a:buClr>
              <a:buSzPts val="1400"/>
              <a:buChar char="■"/>
              <a:defRPr/>
            </a:lvl9pPr>
          </a:lstStyle>
          <a:p>
            <a:endParaRPr/>
          </a:p>
        </p:txBody>
      </p:sp>
      <p:sp>
        <p:nvSpPr>
          <p:cNvPr id="144" name="Google Shape;144;p23"/>
          <p:cNvSpPr txBox="1">
            <a:spLocks noGrp="1"/>
          </p:cNvSpPr>
          <p:nvPr>
            <p:ph type="body" idx="2"/>
          </p:nvPr>
        </p:nvSpPr>
        <p:spPr>
          <a:xfrm>
            <a:off x="440717" y="3973258"/>
            <a:ext cx="5455800" cy="522600"/>
          </a:xfrm>
          <a:prstGeom prst="rect">
            <a:avLst/>
          </a:prstGeom>
          <a:noFill/>
          <a:ln>
            <a:noFill/>
          </a:ln>
        </p:spPr>
        <p:txBody>
          <a:bodyPr spcFirstLastPara="1" wrap="square" lIns="34275" tIns="34275" rIns="34275" bIns="34275" anchor="t" anchorCtr="0">
            <a:noAutofit/>
          </a:bodyPr>
          <a:lstStyle>
            <a:lvl1pPr marL="457200" lvl="0" indent="-317500" algn="l" rtl="0">
              <a:lnSpc>
                <a:spcPct val="90000"/>
              </a:lnSpc>
              <a:spcBef>
                <a:spcPts val="800"/>
              </a:spcBef>
              <a:spcAft>
                <a:spcPts val="0"/>
              </a:spcAft>
              <a:buClr>
                <a:schemeClr val="accent1"/>
              </a:buClr>
              <a:buSzPts val="1400"/>
              <a:buChar char="●"/>
              <a:defRPr/>
            </a:lvl1pPr>
            <a:lvl2pPr marL="914400" lvl="1" indent="-317500" algn="l" rtl="0">
              <a:lnSpc>
                <a:spcPct val="90000"/>
              </a:lnSpc>
              <a:spcBef>
                <a:spcPts val="800"/>
              </a:spcBef>
              <a:spcAft>
                <a:spcPts val="0"/>
              </a:spcAft>
              <a:buClr>
                <a:schemeClr val="accent1"/>
              </a:buClr>
              <a:buSzPts val="1400"/>
              <a:buChar char="○"/>
              <a:defRPr/>
            </a:lvl2pPr>
            <a:lvl3pPr marL="1371600" lvl="2" indent="-317500" algn="l" rtl="0">
              <a:lnSpc>
                <a:spcPct val="90000"/>
              </a:lnSpc>
              <a:spcBef>
                <a:spcPts val="800"/>
              </a:spcBef>
              <a:spcAft>
                <a:spcPts val="0"/>
              </a:spcAft>
              <a:buClr>
                <a:schemeClr val="accent1"/>
              </a:buClr>
              <a:buSzPts val="1400"/>
              <a:buChar char="■"/>
              <a:defRPr/>
            </a:lvl3pPr>
            <a:lvl4pPr marL="1828800" lvl="3" indent="-317500" algn="l" rtl="0">
              <a:lnSpc>
                <a:spcPct val="90000"/>
              </a:lnSpc>
              <a:spcBef>
                <a:spcPts val="800"/>
              </a:spcBef>
              <a:spcAft>
                <a:spcPts val="0"/>
              </a:spcAft>
              <a:buClr>
                <a:schemeClr val="accent1"/>
              </a:buClr>
              <a:buSzPts val="1400"/>
              <a:buChar char="●"/>
              <a:defRPr/>
            </a:lvl4pPr>
            <a:lvl5pPr marL="2286000" lvl="4" indent="-317500" algn="l" rtl="0">
              <a:lnSpc>
                <a:spcPct val="90000"/>
              </a:lnSpc>
              <a:spcBef>
                <a:spcPts val="800"/>
              </a:spcBef>
              <a:spcAft>
                <a:spcPts val="0"/>
              </a:spcAft>
              <a:buClr>
                <a:schemeClr val="accent1"/>
              </a:buClr>
              <a:buSzPts val="1400"/>
              <a:buChar char="○"/>
              <a:defRPr/>
            </a:lvl5pPr>
            <a:lvl6pPr marL="2743200" lvl="5" indent="-317500" algn="l" rtl="0">
              <a:lnSpc>
                <a:spcPct val="90000"/>
              </a:lnSpc>
              <a:spcBef>
                <a:spcPts val="800"/>
              </a:spcBef>
              <a:spcAft>
                <a:spcPts val="0"/>
              </a:spcAft>
              <a:buClr>
                <a:schemeClr val="accent1"/>
              </a:buClr>
              <a:buSzPts val="1400"/>
              <a:buChar char="■"/>
              <a:defRPr/>
            </a:lvl6pPr>
            <a:lvl7pPr marL="3200400" lvl="6" indent="-317500" algn="l" rtl="0">
              <a:lnSpc>
                <a:spcPct val="90000"/>
              </a:lnSpc>
              <a:spcBef>
                <a:spcPts val="800"/>
              </a:spcBef>
              <a:spcAft>
                <a:spcPts val="0"/>
              </a:spcAft>
              <a:buClr>
                <a:schemeClr val="accent1"/>
              </a:buClr>
              <a:buSzPts val="1400"/>
              <a:buChar char="●"/>
              <a:defRPr/>
            </a:lvl7pPr>
            <a:lvl8pPr marL="3657600" lvl="7" indent="-317500" algn="l" rtl="0">
              <a:lnSpc>
                <a:spcPct val="90000"/>
              </a:lnSpc>
              <a:spcBef>
                <a:spcPts val="800"/>
              </a:spcBef>
              <a:spcAft>
                <a:spcPts val="0"/>
              </a:spcAft>
              <a:buClr>
                <a:schemeClr val="accent1"/>
              </a:buClr>
              <a:buSzPts val="1400"/>
              <a:buChar char="○"/>
              <a:defRPr/>
            </a:lvl8pPr>
            <a:lvl9pPr marL="4114800" lvl="8" indent="-317500" algn="l" rtl="0">
              <a:lnSpc>
                <a:spcPct val="90000"/>
              </a:lnSpc>
              <a:spcBef>
                <a:spcPts val="800"/>
              </a:spcBef>
              <a:spcAft>
                <a:spcPts val="0"/>
              </a:spcAft>
              <a:buClr>
                <a:schemeClr val="accent1"/>
              </a:buClr>
              <a:buSzPts val="1400"/>
              <a:buChar char="■"/>
              <a:defRPr/>
            </a:lvl9pPr>
          </a:lstStyle>
          <a:p>
            <a:endParaRPr/>
          </a:p>
        </p:txBody>
      </p:sp>
      <p:sp>
        <p:nvSpPr>
          <p:cNvPr id="145" name="Google Shape;145;p23"/>
          <p:cNvSpPr txBox="1">
            <a:spLocks noGrp="1"/>
          </p:cNvSpPr>
          <p:nvPr>
            <p:ph type="sldNum" idx="12"/>
          </p:nvPr>
        </p:nvSpPr>
        <p:spPr>
          <a:xfrm>
            <a:off x="4419600" y="4629150"/>
            <a:ext cx="2133600" cy="2763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900"/>
              <a:buFont typeface="Calibri"/>
              <a:buNone/>
              <a:defRPr sz="9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sz="6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46"/>
        <p:cNvGrpSpPr/>
        <p:nvPr/>
      </p:nvGrpSpPr>
      <p:grpSpPr>
        <a:xfrm>
          <a:off x="0" y="0"/>
          <a:ext cx="0" cy="0"/>
          <a:chOff x="0" y="0"/>
          <a:chExt cx="0" cy="0"/>
        </a:xfrm>
      </p:grpSpPr>
      <p:sp>
        <p:nvSpPr>
          <p:cNvPr id="147" name="Google Shape;14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48"/>
        <p:cNvGrpSpPr/>
        <p:nvPr/>
      </p:nvGrpSpPr>
      <p:grpSpPr>
        <a:xfrm>
          <a:off x="0" y="0"/>
          <a:ext cx="0" cy="0"/>
          <a:chOff x="0" y="0"/>
          <a:chExt cx="0" cy="0"/>
        </a:xfrm>
      </p:grpSpPr>
      <p:sp>
        <p:nvSpPr>
          <p:cNvPr id="149" name="Google Shape;14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ormal slide">
  <p:cSld name="Normal slide">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E95C4"/>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p26"/>
          <p:cNvSpPr txBox="1">
            <a:spLocks noGrp="1"/>
          </p:cNvSpPr>
          <p:nvPr>
            <p:ph type="body" idx="1"/>
          </p:nvPr>
        </p:nvSpPr>
        <p:spPr>
          <a:xfrm>
            <a:off x="317500" y="742950"/>
            <a:ext cx="8471400" cy="3847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600"/>
              </a:spcBef>
              <a:spcAft>
                <a:spcPts val="0"/>
              </a:spcAft>
              <a:buSzPts val="1800"/>
              <a:buChar char="•"/>
              <a:defRPr/>
            </a:lvl1pPr>
            <a:lvl2pPr marL="914400" lvl="1" indent="-342900" algn="l" rtl="0">
              <a:lnSpc>
                <a:spcPct val="100000"/>
              </a:lnSpc>
              <a:spcBef>
                <a:spcPts val="400"/>
              </a:spcBef>
              <a:spcAft>
                <a:spcPts val="0"/>
              </a:spcAft>
              <a:buSzPts val="1800"/>
              <a:buChar char="•"/>
              <a:defRPr/>
            </a:lvl2pPr>
            <a:lvl3pPr marL="1371600" lvl="2" indent="-342900" algn="l" rtl="0">
              <a:lnSpc>
                <a:spcPct val="100000"/>
              </a:lnSpc>
              <a:spcBef>
                <a:spcPts val="400"/>
              </a:spcBef>
              <a:spcAft>
                <a:spcPts val="0"/>
              </a:spcAft>
              <a:buSzPts val="1800"/>
              <a:buChar char="•"/>
              <a:defRPr/>
            </a:lvl3pPr>
            <a:lvl4pPr marL="1828800" lvl="3" indent="-342900" algn="l" rtl="0">
              <a:lnSpc>
                <a:spcPct val="100000"/>
              </a:lnSpc>
              <a:spcBef>
                <a:spcPts val="400"/>
              </a:spcBef>
              <a:spcAft>
                <a:spcPts val="0"/>
              </a:spcAft>
              <a:buSzPts val="1800"/>
              <a:buChar char="▪"/>
              <a:defRPr/>
            </a:lvl4pPr>
            <a:lvl5pPr marL="2286000" lvl="4" indent="-342900" algn="l" rtl="0">
              <a:lnSpc>
                <a:spcPct val="100000"/>
              </a:lnSpc>
              <a:spcBef>
                <a:spcPts val="400"/>
              </a:spcBef>
              <a:spcAft>
                <a:spcPts val="0"/>
              </a:spcAft>
              <a:buSzPts val="1800"/>
              <a:buChar char="▪"/>
              <a:defRPr/>
            </a:lvl5pPr>
            <a:lvl6pPr marL="2743200" lvl="5" indent="-342900" algn="l" rtl="0">
              <a:lnSpc>
                <a:spcPct val="100000"/>
              </a:lnSpc>
              <a:spcBef>
                <a:spcPts val="400"/>
              </a:spcBef>
              <a:spcAft>
                <a:spcPts val="0"/>
              </a:spcAft>
              <a:buClr>
                <a:schemeClr val="dk1"/>
              </a:buClr>
              <a:buSzPts val="1800"/>
              <a:buChar char="•"/>
              <a:defRPr/>
            </a:lvl6pPr>
            <a:lvl7pPr marL="3200400" lvl="6" indent="-342900" algn="l" rtl="0">
              <a:lnSpc>
                <a:spcPct val="100000"/>
              </a:lnSpc>
              <a:spcBef>
                <a:spcPts val="400"/>
              </a:spcBef>
              <a:spcAft>
                <a:spcPts val="0"/>
              </a:spcAft>
              <a:buClr>
                <a:schemeClr val="dk1"/>
              </a:buClr>
              <a:buSzPts val="1800"/>
              <a:buChar char="•"/>
              <a:defRPr/>
            </a:lvl7pPr>
            <a:lvl8pPr marL="3657600" lvl="7" indent="-342900" algn="l" rtl="0">
              <a:lnSpc>
                <a:spcPct val="100000"/>
              </a:lnSpc>
              <a:spcBef>
                <a:spcPts val="400"/>
              </a:spcBef>
              <a:spcAft>
                <a:spcPts val="0"/>
              </a:spcAft>
              <a:buClr>
                <a:schemeClr val="dk1"/>
              </a:buClr>
              <a:buSzPts val="1800"/>
              <a:buChar char="•"/>
              <a:defRPr/>
            </a:lvl8pPr>
            <a:lvl9pPr marL="4114800" lvl="8" indent="-342900" algn="l" rtl="0">
              <a:lnSpc>
                <a:spcPct val="100000"/>
              </a:lnSpc>
              <a:spcBef>
                <a:spcPts val="400"/>
              </a:spcBef>
              <a:spcAft>
                <a:spcPts val="0"/>
              </a:spcAft>
              <a:buClr>
                <a:schemeClr val="dk1"/>
              </a:buClr>
              <a:buSzPts val="1800"/>
              <a:buChar char="•"/>
              <a:defRPr/>
            </a:lvl9pPr>
          </a:lstStyle>
          <a:p>
            <a:endParaRPr/>
          </a:p>
        </p:txBody>
      </p:sp>
      <p:sp>
        <p:nvSpPr>
          <p:cNvPr id="153" name="Google Shape;153;p26"/>
          <p:cNvSpPr txBox="1">
            <a:spLocks noGrp="1"/>
          </p:cNvSpPr>
          <p:nvPr>
            <p:ph type="sldNum" idx="12"/>
          </p:nvPr>
        </p:nvSpPr>
        <p:spPr>
          <a:xfrm>
            <a:off x="317501" y="4905604"/>
            <a:ext cx="3436800" cy="2187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‹Nº›</a:t>
            </a:fld>
            <a:r>
              <a:rPr lang="en"/>
              <a:t>  |  © 2019 Palo Alto Networks, Inc. All Rights Reserved.</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Normal slide">
  <p:cSld name="4_Normal slide">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p27"/>
          <p:cNvSpPr txBox="1">
            <a:spLocks noGrp="1"/>
          </p:cNvSpPr>
          <p:nvPr>
            <p:ph type="body" idx="1"/>
          </p:nvPr>
        </p:nvSpPr>
        <p:spPr>
          <a:xfrm>
            <a:off x="317500" y="742950"/>
            <a:ext cx="8471400" cy="38472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1600"/>
              </a:spcBef>
              <a:spcAft>
                <a:spcPts val="0"/>
              </a:spcAft>
              <a:buSzPts val="1400"/>
              <a:buChar char="•"/>
              <a:defRPr/>
            </a:lvl1pPr>
            <a:lvl2pPr marL="914400" lvl="1" indent="-304800" algn="l" rtl="0">
              <a:lnSpc>
                <a:spcPct val="100000"/>
              </a:lnSpc>
              <a:spcBef>
                <a:spcPts val="300"/>
              </a:spcBef>
              <a:spcAft>
                <a:spcPts val="0"/>
              </a:spcAft>
              <a:buSzPts val="1200"/>
              <a:buChar char="•"/>
              <a:defRPr/>
            </a:lvl2pPr>
            <a:lvl3pPr marL="1371600" lvl="2" indent="-298450" algn="l" rtl="0">
              <a:lnSpc>
                <a:spcPct val="100000"/>
              </a:lnSpc>
              <a:spcBef>
                <a:spcPts val="300"/>
              </a:spcBef>
              <a:spcAft>
                <a:spcPts val="0"/>
              </a:spcAft>
              <a:buSzPts val="1100"/>
              <a:buChar char="•"/>
              <a:defRPr/>
            </a:lvl3pPr>
            <a:lvl4pPr marL="1828800" lvl="3" indent="-317500" algn="l" rtl="0">
              <a:lnSpc>
                <a:spcPct val="100000"/>
              </a:lnSpc>
              <a:spcBef>
                <a:spcPts val="400"/>
              </a:spcBef>
              <a:spcAft>
                <a:spcPts val="0"/>
              </a:spcAft>
              <a:buSzPts val="1400"/>
              <a:buChar char="▪"/>
              <a:defRPr/>
            </a:lvl4pPr>
            <a:lvl5pPr marL="2286000" lvl="4" indent="-317500" algn="l" rtl="0">
              <a:lnSpc>
                <a:spcPct val="100000"/>
              </a:lnSpc>
              <a:spcBef>
                <a:spcPts val="400"/>
              </a:spcBef>
              <a:spcAft>
                <a:spcPts val="0"/>
              </a:spcAft>
              <a:buSzPts val="1400"/>
              <a:buChar char="▪"/>
              <a:defRPr/>
            </a:lvl5pPr>
            <a:lvl6pPr marL="2743200" lvl="5" indent="-323850" algn="l" rtl="0">
              <a:lnSpc>
                <a:spcPct val="100000"/>
              </a:lnSpc>
              <a:spcBef>
                <a:spcPts val="400"/>
              </a:spcBef>
              <a:spcAft>
                <a:spcPts val="0"/>
              </a:spcAft>
              <a:buSzPts val="1500"/>
              <a:buChar char="•"/>
              <a:defRPr/>
            </a:lvl6pPr>
            <a:lvl7pPr marL="3200400" lvl="6" indent="-323850" algn="l" rtl="0">
              <a:lnSpc>
                <a:spcPct val="100000"/>
              </a:lnSpc>
              <a:spcBef>
                <a:spcPts val="400"/>
              </a:spcBef>
              <a:spcAft>
                <a:spcPts val="0"/>
              </a:spcAft>
              <a:buSzPts val="1500"/>
              <a:buChar char="•"/>
              <a:defRPr/>
            </a:lvl7pPr>
            <a:lvl8pPr marL="3657600" lvl="7" indent="-323850" algn="l" rtl="0">
              <a:lnSpc>
                <a:spcPct val="100000"/>
              </a:lnSpc>
              <a:spcBef>
                <a:spcPts val="400"/>
              </a:spcBef>
              <a:spcAft>
                <a:spcPts val="0"/>
              </a:spcAft>
              <a:buSzPts val="1500"/>
              <a:buChar char="•"/>
              <a:defRPr/>
            </a:lvl8pPr>
            <a:lvl9pPr marL="4114800" lvl="8" indent="-323850" algn="l" rtl="0">
              <a:lnSpc>
                <a:spcPct val="100000"/>
              </a:lnSpc>
              <a:spcBef>
                <a:spcPts val="400"/>
              </a:spcBef>
              <a:spcAft>
                <a:spcPts val="0"/>
              </a:spcAft>
              <a:buSzPts val="1500"/>
              <a:buChar char="•"/>
              <a:defRPr/>
            </a:lvl9pPr>
          </a:lstStyle>
          <a:p>
            <a:endParaRPr/>
          </a:p>
        </p:txBody>
      </p:sp>
      <p:sp>
        <p:nvSpPr>
          <p:cNvPr id="157" name="Google Shape;157;p27"/>
          <p:cNvSpPr txBox="1">
            <a:spLocks noGrp="1"/>
          </p:cNvSpPr>
          <p:nvPr>
            <p:ph type="sldNum" idx="12"/>
          </p:nvPr>
        </p:nvSpPr>
        <p:spPr>
          <a:xfrm>
            <a:off x="317501" y="4863662"/>
            <a:ext cx="3436800" cy="2751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400"/>
              <a:buFont typeface="Arial"/>
              <a:buNone/>
              <a:defRPr sz="5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‹Nº›</a:t>
            </a:fld>
            <a:r>
              <a:rPr lang="en"/>
              <a:t>  |  © 2018, Palo Alto Networks. All Rights Reserved. </a:t>
            </a:r>
            <a:endParaRPr sz="1100">
              <a:latin typeface="Montserrat"/>
              <a:ea typeface="Montserrat"/>
              <a:cs typeface="Montserrat"/>
              <a:sym typeface="Montserra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1">
  <p:cSld name="TITLE_ONLY_1">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endParaRPr/>
          </a:p>
        </p:txBody>
      </p:sp>
      <p:sp>
        <p:nvSpPr>
          <p:cNvPr id="160" name="Google Shape;160;p28"/>
          <p:cNvSpPr txBox="1">
            <a:spLocks noGrp="1"/>
          </p:cNvSpPr>
          <p:nvPr>
            <p:ph type="sldNum" idx="12"/>
          </p:nvPr>
        </p:nvSpPr>
        <p:spPr>
          <a:xfrm>
            <a:off x="311700" y="4872025"/>
            <a:ext cx="2363400" cy="2715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r>
              <a:rPr lang="en" b="0"/>
              <a:t>  |  © 2024 Palo Alto Networks, Inc. All rights reserved.</a:t>
            </a:r>
            <a:endParaRPr/>
          </a:p>
        </p:txBody>
      </p:sp>
      <p:pic>
        <p:nvPicPr>
          <p:cNvPr id="161" name="Google Shape;161;p28"/>
          <p:cNvPicPr preferRelativeResize="0"/>
          <p:nvPr/>
        </p:nvPicPr>
        <p:blipFill rotWithShape="1">
          <a:blip r:embed="rId2">
            <a:alphaModFix amt="5000"/>
          </a:blip>
          <a:srcRect/>
          <a:stretch/>
        </p:blipFill>
        <p:spPr>
          <a:xfrm>
            <a:off x="0" y="0"/>
            <a:ext cx="9144000" cy="5143500"/>
          </a:xfrm>
          <a:prstGeom prst="rect">
            <a:avLst/>
          </a:prstGeom>
          <a:noFill/>
          <a:ln>
            <a:noFill/>
          </a:ln>
        </p:spPr>
      </p:pic>
      <p:sp>
        <p:nvSpPr>
          <p:cNvPr id="162" name="Google Shape;162;p28"/>
          <p:cNvSpPr/>
          <p:nvPr/>
        </p:nvSpPr>
        <p:spPr>
          <a:xfrm>
            <a:off x="0" y="4872025"/>
            <a:ext cx="9144000" cy="271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8"/>
          <p:cNvSpPr txBox="1">
            <a:spLocks noGrp="1"/>
          </p:cNvSpPr>
          <p:nvPr>
            <p:ph type="sldNum" idx="2"/>
          </p:nvPr>
        </p:nvSpPr>
        <p:spPr>
          <a:xfrm>
            <a:off x="311700" y="4872025"/>
            <a:ext cx="2363400" cy="2715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r>
              <a:rPr lang="en" b="0"/>
              <a:t>  |  © 2024 Palo Alto Networks, Inc. All rights reserved.</a:t>
            </a:r>
            <a:endParaRPr b="0"/>
          </a:p>
        </p:txBody>
      </p:sp>
      <p:pic>
        <p:nvPicPr>
          <p:cNvPr id="164" name="Google Shape;164;p28"/>
          <p:cNvPicPr preferRelativeResize="0"/>
          <p:nvPr/>
        </p:nvPicPr>
        <p:blipFill rotWithShape="1">
          <a:blip r:embed="rId3">
            <a:alphaModFix/>
          </a:blip>
          <a:srcRect/>
          <a:stretch/>
        </p:blipFill>
        <p:spPr>
          <a:xfrm>
            <a:off x="8155273" y="4941048"/>
            <a:ext cx="816176" cy="1492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65"/>
        <p:cNvGrpSpPr/>
        <p:nvPr/>
      </p:nvGrpSpPr>
      <p:grpSpPr>
        <a:xfrm>
          <a:off x="0" y="0"/>
          <a:ext cx="0" cy="0"/>
          <a:chOff x="0" y="0"/>
          <a:chExt cx="0" cy="0"/>
        </a:xfrm>
      </p:grpSpPr>
      <p:sp>
        <p:nvSpPr>
          <p:cNvPr id="166" name="Google Shape;166;p29"/>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r>
              <a:rPr lang="en" b="0"/>
              <a:t>  |  © 2020 Palo Alto Networks, Inc. All rights reserved.</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rtex Section Divider 1 1">
  <p:cSld name="SECTION_HEADER_2_1_1_1">
    <p:spTree>
      <p:nvGrpSpPr>
        <p:cNvPr id="1" name="Shape 167"/>
        <p:cNvGrpSpPr/>
        <p:nvPr/>
      </p:nvGrpSpPr>
      <p:grpSpPr>
        <a:xfrm>
          <a:off x="0" y="0"/>
          <a:ext cx="0" cy="0"/>
          <a:chOff x="0" y="0"/>
          <a:chExt cx="0" cy="0"/>
        </a:xfrm>
      </p:grpSpPr>
      <p:sp>
        <p:nvSpPr>
          <p:cNvPr id="168" name="Google Shape;168;p30"/>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rtex Section Divider 1">
  <p:cSld name="SECTION_HEADER_2_1_1">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600"/>
              <a:buNone/>
              <a:defRPr sz="3600">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3" name="Google Shape;23;p4"/>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pic>
        <p:nvPicPr>
          <p:cNvPr id="24" name="Google Shape;24;p4"/>
          <p:cNvPicPr preferRelativeResize="0"/>
          <p:nvPr/>
        </p:nvPicPr>
        <p:blipFill rotWithShape="1">
          <a:blip r:embed="rId2">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 Images_Text_Two Line Header">
  <p:cSld name="6 Images_Text_Two Line Header">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247904" y="355087"/>
            <a:ext cx="5003700" cy="585900"/>
          </a:xfrm>
          <a:prstGeom prst="rect">
            <a:avLst/>
          </a:prstGeom>
          <a:noFill/>
          <a:ln>
            <a:noFill/>
          </a:ln>
        </p:spPr>
        <p:txBody>
          <a:bodyPr spcFirstLastPara="1" wrap="square" lIns="109725" tIns="54875" rIns="109725" bIns="54875" anchor="ctr" anchorCtr="0">
            <a:noAutofit/>
          </a:bodyPr>
          <a:lstStyle>
            <a:lvl1pPr lvl="0" algn="l" rtl="0">
              <a:spcBef>
                <a:spcPts val="0"/>
              </a:spcBef>
              <a:spcAft>
                <a:spcPts val="0"/>
              </a:spcAft>
              <a:buSzPts val="1200"/>
              <a:buFont typeface="Montserrat"/>
              <a:buNone/>
              <a:defRPr sz="2000" b="1" i="0">
                <a:latin typeface="Montserrat"/>
                <a:ea typeface="Montserrat"/>
                <a:cs typeface="Montserrat"/>
                <a:sym typeface="Montserrat"/>
              </a:defRPr>
            </a:lvl1pPr>
            <a:lvl2pPr lvl="1" algn="l" rtl="0">
              <a:spcBef>
                <a:spcPts val="0"/>
              </a:spcBef>
              <a:spcAft>
                <a:spcPts val="0"/>
              </a:spcAft>
              <a:buSzPts val="1200"/>
              <a:buFont typeface="Montserrat"/>
              <a:buNone/>
              <a:defRPr sz="2600" b="1">
                <a:latin typeface="Montserrat"/>
                <a:ea typeface="Montserrat"/>
                <a:cs typeface="Montserrat"/>
                <a:sym typeface="Montserrat"/>
              </a:defRPr>
            </a:lvl2pPr>
            <a:lvl3pPr lvl="2" algn="l" rtl="0">
              <a:spcBef>
                <a:spcPts val="0"/>
              </a:spcBef>
              <a:spcAft>
                <a:spcPts val="0"/>
              </a:spcAft>
              <a:buSzPts val="1200"/>
              <a:buFont typeface="Montserrat"/>
              <a:buNone/>
              <a:defRPr sz="2600" b="1">
                <a:latin typeface="Montserrat"/>
                <a:ea typeface="Montserrat"/>
                <a:cs typeface="Montserrat"/>
                <a:sym typeface="Montserrat"/>
              </a:defRPr>
            </a:lvl3pPr>
            <a:lvl4pPr lvl="3" algn="l" rtl="0">
              <a:spcBef>
                <a:spcPts val="0"/>
              </a:spcBef>
              <a:spcAft>
                <a:spcPts val="0"/>
              </a:spcAft>
              <a:buSzPts val="1200"/>
              <a:buFont typeface="Montserrat"/>
              <a:buNone/>
              <a:defRPr sz="2600" b="1">
                <a:latin typeface="Montserrat"/>
                <a:ea typeface="Montserrat"/>
                <a:cs typeface="Montserrat"/>
                <a:sym typeface="Montserrat"/>
              </a:defRPr>
            </a:lvl4pPr>
            <a:lvl5pPr lvl="4" algn="l" rtl="0">
              <a:spcBef>
                <a:spcPts val="0"/>
              </a:spcBef>
              <a:spcAft>
                <a:spcPts val="0"/>
              </a:spcAft>
              <a:buSzPts val="1200"/>
              <a:buFont typeface="Montserrat"/>
              <a:buNone/>
              <a:defRPr sz="2600" b="1">
                <a:latin typeface="Montserrat"/>
                <a:ea typeface="Montserrat"/>
                <a:cs typeface="Montserrat"/>
                <a:sym typeface="Montserrat"/>
              </a:defRPr>
            </a:lvl5pPr>
            <a:lvl6pPr lvl="5" algn="l" rtl="0">
              <a:spcBef>
                <a:spcPts val="0"/>
              </a:spcBef>
              <a:spcAft>
                <a:spcPts val="0"/>
              </a:spcAft>
              <a:buSzPts val="1200"/>
              <a:buFont typeface="Montserrat"/>
              <a:buNone/>
              <a:defRPr sz="2600" b="1">
                <a:latin typeface="Montserrat"/>
                <a:ea typeface="Montserrat"/>
                <a:cs typeface="Montserrat"/>
                <a:sym typeface="Montserrat"/>
              </a:defRPr>
            </a:lvl6pPr>
            <a:lvl7pPr lvl="6" algn="l" rtl="0">
              <a:spcBef>
                <a:spcPts val="0"/>
              </a:spcBef>
              <a:spcAft>
                <a:spcPts val="0"/>
              </a:spcAft>
              <a:buSzPts val="1200"/>
              <a:buFont typeface="Montserrat"/>
              <a:buNone/>
              <a:defRPr sz="2600" b="1">
                <a:latin typeface="Montserrat"/>
                <a:ea typeface="Montserrat"/>
                <a:cs typeface="Montserrat"/>
                <a:sym typeface="Montserrat"/>
              </a:defRPr>
            </a:lvl7pPr>
            <a:lvl8pPr lvl="7" algn="l" rtl="0">
              <a:spcBef>
                <a:spcPts val="0"/>
              </a:spcBef>
              <a:spcAft>
                <a:spcPts val="0"/>
              </a:spcAft>
              <a:buSzPts val="1200"/>
              <a:buFont typeface="Montserrat"/>
              <a:buNone/>
              <a:defRPr sz="2600" b="1">
                <a:latin typeface="Montserrat"/>
                <a:ea typeface="Montserrat"/>
                <a:cs typeface="Montserrat"/>
                <a:sym typeface="Montserrat"/>
              </a:defRPr>
            </a:lvl8pPr>
            <a:lvl9pPr lvl="8" algn="l" rtl="0">
              <a:spcBef>
                <a:spcPts val="0"/>
              </a:spcBef>
              <a:spcAft>
                <a:spcPts val="0"/>
              </a:spcAft>
              <a:buSzPts val="1200"/>
              <a:buFont typeface="Montserrat"/>
              <a:buNone/>
              <a:defRPr sz="2600" b="1">
                <a:latin typeface="Montserrat"/>
                <a:ea typeface="Montserrat"/>
                <a:cs typeface="Montserrat"/>
                <a:sym typeface="Montserrat"/>
              </a:defRPr>
            </a:lvl9pPr>
          </a:lstStyle>
          <a:p>
            <a:endParaRPr/>
          </a:p>
        </p:txBody>
      </p:sp>
      <p:sp>
        <p:nvSpPr>
          <p:cNvPr id="172" name="Google Shape;172;p31"/>
          <p:cNvSpPr txBox="1">
            <a:spLocks noGrp="1"/>
          </p:cNvSpPr>
          <p:nvPr>
            <p:ph type="subTitle" idx="1"/>
          </p:nvPr>
        </p:nvSpPr>
        <p:spPr>
          <a:xfrm>
            <a:off x="228273" y="1301675"/>
            <a:ext cx="5595000" cy="323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solidFill>
                  <a:srgbClr val="6D6D6D"/>
                </a:solidFill>
                <a:latin typeface="Montserrat"/>
                <a:ea typeface="Montserrat"/>
                <a:cs typeface="Montserrat"/>
                <a:sym typeface="Montserrat"/>
              </a:defRPr>
            </a:lvl1pPr>
            <a:lvl2pPr lvl="1" rtl="0">
              <a:spcBef>
                <a:spcPts val="0"/>
              </a:spcBef>
              <a:spcAft>
                <a:spcPts val="0"/>
              </a:spcAft>
              <a:buNone/>
              <a:defRPr>
                <a:solidFill>
                  <a:srgbClr val="6D6D6D"/>
                </a:solidFill>
                <a:latin typeface="Montserrat"/>
                <a:ea typeface="Montserrat"/>
                <a:cs typeface="Montserrat"/>
                <a:sym typeface="Montserrat"/>
              </a:defRPr>
            </a:lvl2pPr>
            <a:lvl3pPr lvl="2" rtl="0">
              <a:spcBef>
                <a:spcPts val="0"/>
              </a:spcBef>
              <a:spcAft>
                <a:spcPts val="0"/>
              </a:spcAft>
              <a:buNone/>
              <a:defRPr>
                <a:solidFill>
                  <a:srgbClr val="6D6D6D"/>
                </a:solidFill>
                <a:latin typeface="Montserrat"/>
                <a:ea typeface="Montserrat"/>
                <a:cs typeface="Montserrat"/>
                <a:sym typeface="Montserrat"/>
              </a:defRPr>
            </a:lvl3pPr>
            <a:lvl4pPr lvl="3" rtl="0">
              <a:spcBef>
                <a:spcPts val="0"/>
              </a:spcBef>
              <a:spcAft>
                <a:spcPts val="0"/>
              </a:spcAft>
              <a:buNone/>
              <a:defRPr>
                <a:solidFill>
                  <a:srgbClr val="6D6D6D"/>
                </a:solidFill>
                <a:latin typeface="Montserrat"/>
                <a:ea typeface="Montserrat"/>
                <a:cs typeface="Montserrat"/>
                <a:sym typeface="Montserrat"/>
              </a:defRPr>
            </a:lvl4pPr>
            <a:lvl5pPr lvl="4" rtl="0">
              <a:spcBef>
                <a:spcPts val="0"/>
              </a:spcBef>
              <a:spcAft>
                <a:spcPts val="0"/>
              </a:spcAft>
              <a:buNone/>
              <a:defRPr>
                <a:solidFill>
                  <a:srgbClr val="6D6D6D"/>
                </a:solidFill>
                <a:latin typeface="Montserrat"/>
                <a:ea typeface="Montserrat"/>
                <a:cs typeface="Montserrat"/>
                <a:sym typeface="Montserrat"/>
              </a:defRPr>
            </a:lvl5pPr>
            <a:lvl6pPr lvl="5" rtl="0">
              <a:spcBef>
                <a:spcPts val="0"/>
              </a:spcBef>
              <a:spcAft>
                <a:spcPts val="0"/>
              </a:spcAft>
              <a:buNone/>
              <a:defRPr>
                <a:solidFill>
                  <a:srgbClr val="6D6D6D"/>
                </a:solidFill>
                <a:latin typeface="Montserrat"/>
                <a:ea typeface="Montserrat"/>
                <a:cs typeface="Montserrat"/>
                <a:sym typeface="Montserrat"/>
              </a:defRPr>
            </a:lvl6pPr>
            <a:lvl7pPr lvl="6" rtl="0">
              <a:spcBef>
                <a:spcPts val="0"/>
              </a:spcBef>
              <a:spcAft>
                <a:spcPts val="0"/>
              </a:spcAft>
              <a:buNone/>
              <a:defRPr>
                <a:solidFill>
                  <a:srgbClr val="6D6D6D"/>
                </a:solidFill>
                <a:latin typeface="Montserrat"/>
                <a:ea typeface="Montserrat"/>
                <a:cs typeface="Montserrat"/>
                <a:sym typeface="Montserrat"/>
              </a:defRPr>
            </a:lvl7pPr>
            <a:lvl8pPr lvl="7" rtl="0">
              <a:spcBef>
                <a:spcPts val="0"/>
              </a:spcBef>
              <a:spcAft>
                <a:spcPts val="0"/>
              </a:spcAft>
              <a:buNone/>
              <a:defRPr>
                <a:solidFill>
                  <a:srgbClr val="6D6D6D"/>
                </a:solidFill>
                <a:latin typeface="Montserrat"/>
                <a:ea typeface="Montserrat"/>
                <a:cs typeface="Montserrat"/>
                <a:sym typeface="Montserrat"/>
              </a:defRPr>
            </a:lvl8pPr>
            <a:lvl9pPr lvl="8" rtl="0">
              <a:spcBef>
                <a:spcPts val="0"/>
              </a:spcBef>
              <a:spcAft>
                <a:spcPts val="0"/>
              </a:spcAft>
              <a:buNone/>
              <a:defRPr>
                <a:solidFill>
                  <a:srgbClr val="6D6D6D"/>
                </a:solidFill>
                <a:latin typeface="Montserrat"/>
                <a:ea typeface="Montserrat"/>
                <a:cs typeface="Montserrat"/>
                <a:sym typeface="Montserrat"/>
              </a:defRPr>
            </a:lvl9pPr>
          </a:lstStyle>
          <a:p>
            <a:endParaRPr/>
          </a:p>
        </p:txBody>
      </p:sp>
      <p:cxnSp>
        <p:nvCxnSpPr>
          <p:cNvPr id="173" name="Google Shape;173;p31"/>
          <p:cNvCxnSpPr/>
          <p:nvPr/>
        </p:nvCxnSpPr>
        <p:spPr>
          <a:xfrm>
            <a:off x="363193" y="370157"/>
            <a:ext cx="372900" cy="0"/>
          </a:xfrm>
          <a:prstGeom prst="straightConnector1">
            <a:avLst/>
          </a:prstGeom>
          <a:noFill/>
          <a:ln w="38100" cap="flat" cmpd="sng">
            <a:solidFill>
              <a:srgbClr val="FA582D"/>
            </a:solidFill>
            <a:prstDash val="solid"/>
            <a:round/>
            <a:headEnd type="none" w="med" len="med"/>
            <a:tailEnd type="none" w="med" len="med"/>
          </a:ln>
        </p:spPr>
      </p:cxnSp>
      <p:sp>
        <p:nvSpPr>
          <p:cNvPr id="174" name="Google Shape;174;p31"/>
          <p:cNvSpPr txBox="1">
            <a:spLocks noGrp="1"/>
          </p:cNvSpPr>
          <p:nvPr>
            <p:ph type="sldNum" idx="12"/>
          </p:nvPr>
        </p:nvSpPr>
        <p:spPr>
          <a:xfrm>
            <a:off x="8935032" y="4940249"/>
            <a:ext cx="264000" cy="15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i="0" u="none" strike="noStrike" cap="none">
                <a:solidFill>
                  <a:schemeClr val="lt1"/>
                </a:solidFill>
                <a:latin typeface="Montserrat"/>
                <a:ea typeface="Montserrat"/>
                <a:cs typeface="Montserrat"/>
                <a:sym typeface="Montserrat"/>
              </a:defRPr>
            </a:lvl1pPr>
            <a:lvl2pPr marL="0" marR="0" lvl="1" indent="0" algn="ctr" rtl="0">
              <a:spcBef>
                <a:spcPts val="0"/>
              </a:spcBef>
              <a:buNone/>
              <a:defRPr sz="600" i="0" u="none" strike="noStrike" cap="none">
                <a:solidFill>
                  <a:schemeClr val="lt1"/>
                </a:solidFill>
                <a:latin typeface="Montserrat"/>
                <a:ea typeface="Montserrat"/>
                <a:cs typeface="Montserrat"/>
                <a:sym typeface="Montserrat"/>
              </a:defRPr>
            </a:lvl2pPr>
            <a:lvl3pPr marL="0" marR="0" lvl="2" indent="0" algn="ctr" rtl="0">
              <a:spcBef>
                <a:spcPts val="0"/>
              </a:spcBef>
              <a:buNone/>
              <a:defRPr sz="600" i="0" u="none" strike="noStrike" cap="none">
                <a:solidFill>
                  <a:schemeClr val="lt1"/>
                </a:solidFill>
                <a:latin typeface="Montserrat"/>
                <a:ea typeface="Montserrat"/>
                <a:cs typeface="Montserrat"/>
                <a:sym typeface="Montserrat"/>
              </a:defRPr>
            </a:lvl3pPr>
            <a:lvl4pPr marL="0" marR="0" lvl="3" indent="0" algn="ctr" rtl="0">
              <a:spcBef>
                <a:spcPts val="0"/>
              </a:spcBef>
              <a:buNone/>
              <a:defRPr sz="600" i="0" u="none" strike="noStrike" cap="none">
                <a:solidFill>
                  <a:schemeClr val="lt1"/>
                </a:solidFill>
                <a:latin typeface="Montserrat"/>
                <a:ea typeface="Montserrat"/>
                <a:cs typeface="Montserrat"/>
                <a:sym typeface="Montserrat"/>
              </a:defRPr>
            </a:lvl4pPr>
            <a:lvl5pPr marL="0" marR="0" lvl="4" indent="0" algn="ctr" rtl="0">
              <a:spcBef>
                <a:spcPts val="0"/>
              </a:spcBef>
              <a:buNone/>
              <a:defRPr sz="600" i="0" u="none" strike="noStrike" cap="none">
                <a:solidFill>
                  <a:schemeClr val="lt1"/>
                </a:solidFill>
                <a:latin typeface="Montserrat"/>
                <a:ea typeface="Montserrat"/>
                <a:cs typeface="Montserrat"/>
                <a:sym typeface="Montserrat"/>
              </a:defRPr>
            </a:lvl5pPr>
            <a:lvl6pPr marL="0" marR="0" lvl="5" indent="0" algn="ctr" rtl="0">
              <a:spcBef>
                <a:spcPts val="0"/>
              </a:spcBef>
              <a:buNone/>
              <a:defRPr sz="600" i="0" u="none" strike="noStrike" cap="none">
                <a:solidFill>
                  <a:schemeClr val="lt1"/>
                </a:solidFill>
                <a:latin typeface="Montserrat"/>
                <a:ea typeface="Montserrat"/>
                <a:cs typeface="Montserrat"/>
                <a:sym typeface="Montserrat"/>
              </a:defRPr>
            </a:lvl6pPr>
            <a:lvl7pPr marL="0" marR="0" lvl="6" indent="0" algn="ctr" rtl="0">
              <a:spcBef>
                <a:spcPts val="0"/>
              </a:spcBef>
              <a:buNone/>
              <a:defRPr sz="600" i="0" u="none" strike="noStrike" cap="none">
                <a:solidFill>
                  <a:schemeClr val="lt1"/>
                </a:solidFill>
                <a:latin typeface="Montserrat"/>
                <a:ea typeface="Montserrat"/>
                <a:cs typeface="Montserrat"/>
                <a:sym typeface="Montserrat"/>
              </a:defRPr>
            </a:lvl7pPr>
            <a:lvl8pPr marL="0" marR="0" lvl="7" indent="0" algn="ctr" rtl="0">
              <a:spcBef>
                <a:spcPts val="0"/>
              </a:spcBef>
              <a:buNone/>
              <a:defRPr sz="600" i="0" u="none" strike="noStrike" cap="none">
                <a:solidFill>
                  <a:schemeClr val="lt1"/>
                </a:solidFill>
                <a:latin typeface="Montserrat"/>
                <a:ea typeface="Montserrat"/>
                <a:cs typeface="Montserrat"/>
                <a:sym typeface="Montserrat"/>
              </a:defRPr>
            </a:lvl8pPr>
            <a:lvl9pPr marL="0" marR="0" lvl="8" indent="0" algn="ctr" rtl="0">
              <a:spcBef>
                <a:spcPts val="0"/>
              </a:spcBef>
              <a:buNone/>
              <a:defRPr sz="60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extLst>
    <p:ext uri="{DCECCB84-F9BA-43D5-87BE-67443E8EF086}">
      <p15:sldGuideLst xmlns:p15="http://schemas.microsoft.com/office/powerpoint/2012/main">
        <p15:guide id="1" orient="horz" pos="3239">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ítulo y cuerpo 2">
  <p:cSld name="TITLE_AND_BODY_2">
    <p:spTree>
      <p:nvGrpSpPr>
        <p:cNvPr id="1" name="Shape 175"/>
        <p:cNvGrpSpPr/>
        <p:nvPr/>
      </p:nvGrpSpPr>
      <p:grpSpPr>
        <a:xfrm>
          <a:off x="0" y="0"/>
          <a:ext cx="0" cy="0"/>
          <a:chOff x="0" y="0"/>
          <a:chExt cx="0" cy="0"/>
        </a:xfrm>
      </p:grpSpPr>
      <p:sp>
        <p:nvSpPr>
          <p:cNvPr id="176" name="Google Shape;176;p32"/>
          <p:cNvSpPr>
            <a:spLocks noGrp="1"/>
          </p:cNvSpPr>
          <p:nvPr>
            <p:ph type="pic" idx="2"/>
          </p:nvPr>
        </p:nvSpPr>
        <p:spPr>
          <a:xfrm>
            <a:off x="4717350" y="-622"/>
            <a:ext cx="4436100" cy="5143500"/>
          </a:xfrm>
          <a:prstGeom prst="rect">
            <a:avLst/>
          </a:prstGeom>
          <a:noFill/>
          <a:ln>
            <a:noFill/>
          </a:ln>
        </p:spPr>
      </p:sp>
      <p:pic>
        <p:nvPicPr>
          <p:cNvPr id="177" name="Google Shape;177;p32"/>
          <p:cNvPicPr preferRelativeResize="0"/>
          <p:nvPr/>
        </p:nvPicPr>
        <p:blipFill rotWithShape="1">
          <a:blip r:embed="rId2">
            <a:alphaModFix amt="62000"/>
          </a:blip>
          <a:srcRect t="18661" r="20666" b="18654"/>
          <a:stretch/>
        </p:blipFill>
        <p:spPr>
          <a:xfrm flipH="1">
            <a:off x="0" y="0"/>
            <a:ext cx="2819400" cy="5143501"/>
          </a:xfrm>
          <a:prstGeom prst="rect">
            <a:avLst/>
          </a:prstGeom>
          <a:noFill/>
          <a:ln>
            <a:noFill/>
          </a:ln>
        </p:spPr>
      </p:pic>
      <p:sp>
        <p:nvSpPr>
          <p:cNvPr id="178" name="Google Shape;178;p32"/>
          <p:cNvSpPr txBox="1">
            <a:spLocks noGrp="1"/>
          </p:cNvSpPr>
          <p:nvPr>
            <p:ph type="title"/>
          </p:nvPr>
        </p:nvSpPr>
        <p:spPr>
          <a:xfrm>
            <a:off x="432000" y="252000"/>
            <a:ext cx="3644700" cy="612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2000"/>
              <a:buNone/>
              <a:defRPr sz="2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9" name="Google Shape;179;p32"/>
          <p:cNvSpPr txBox="1">
            <a:spLocks noGrp="1"/>
          </p:cNvSpPr>
          <p:nvPr>
            <p:ph type="body" idx="1"/>
          </p:nvPr>
        </p:nvSpPr>
        <p:spPr>
          <a:xfrm>
            <a:off x="432000" y="1237950"/>
            <a:ext cx="3644700" cy="29724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0"/>
              </a:spcBef>
              <a:spcAft>
                <a:spcPts val="0"/>
              </a:spcAft>
              <a:buClr>
                <a:schemeClr val="lt2"/>
              </a:buClr>
              <a:buSzPts val="1400"/>
              <a:buChar char="●"/>
              <a:defRPr sz="1400">
                <a:solidFill>
                  <a:schemeClr val="lt2"/>
                </a:solidFill>
              </a:defRPr>
            </a:lvl1pPr>
            <a:lvl2pPr marL="914400" lvl="1" indent="-292100" algn="l" rtl="0">
              <a:lnSpc>
                <a:spcPct val="115000"/>
              </a:lnSpc>
              <a:spcBef>
                <a:spcPts val="1000"/>
              </a:spcBef>
              <a:spcAft>
                <a:spcPts val="0"/>
              </a:spcAft>
              <a:buClr>
                <a:schemeClr val="lt2"/>
              </a:buClr>
              <a:buSzPts val="1000"/>
              <a:buChar char="○"/>
              <a:defRPr sz="1000">
                <a:solidFill>
                  <a:schemeClr val="lt2"/>
                </a:solidFill>
              </a:defRPr>
            </a:lvl2pPr>
            <a:lvl3pPr marL="1371600" lvl="2" indent="-292100" algn="l" rtl="0">
              <a:lnSpc>
                <a:spcPct val="115000"/>
              </a:lnSpc>
              <a:spcBef>
                <a:spcPts val="1000"/>
              </a:spcBef>
              <a:spcAft>
                <a:spcPts val="0"/>
              </a:spcAft>
              <a:buClr>
                <a:schemeClr val="lt2"/>
              </a:buClr>
              <a:buSzPts val="1000"/>
              <a:buChar char="■"/>
              <a:defRPr sz="1000">
                <a:solidFill>
                  <a:schemeClr val="lt2"/>
                </a:solidFill>
              </a:defRPr>
            </a:lvl3pPr>
            <a:lvl4pPr marL="1828800" lvl="3" indent="-292100" algn="l" rtl="0">
              <a:lnSpc>
                <a:spcPct val="115000"/>
              </a:lnSpc>
              <a:spcBef>
                <a:spcPts val="1000"/>
              </a:spcBef>
              <a:spcAft>
                <a:spcPts val="0"/>
              </a:spcAft>
              <a:buClr>
                <a:schemeClr val="lt2"/>
              </a:buClr>
              <a:buSzPts val="1000"/>
              <a:buChar char="●"/>
              <a:defRPr sz="1000">
                <a:solidFill>
                  <a:schemeClr val="lt2"/>
                </a:solidFill>
              </a:defRPr>
            </a:lvl4pPr>
            <a:lvl5pPr marL="2286000" lvl="4" indent="-292100" algn="l" rtl="0">
              <a:lnSpc>
                <a:spcPct val="115000"/>
              </a:lnSpc>
              <a:spcBef>
                <a:spcPts val="1000"/>
              </a:spcBef>
              <a:spcAft>
                <a:spcPts val="0"/>
              </a:spcAft>
              <a:buClr>
                <a:schemeClr val="lt2"/>
              </a:buClr>
              <a:buSzPts val="1000"/>
              <a:buChar char="○"/>
              <a:defRPr sz="1000">
                <a:solidFill>
                  <a:schemeClr val="lt2"/>
                </a:solidFill>
              </a:defRPr>
            </a:lvl5pPr>
            <a:lvl6pPr marL="2743200" lvl="5" indent="-292100" algn="l" rtl="0">
              <a:lnSpc>
                <a:spcPct val="115000"/>
              </a:lnSpc>
              <a:spcBef>
                <a:spcPts val="1000"/>
              </a:spcBef>
              <a:spcAft>
                <a:spcPts val="0"/>
              </a:spcAft>
              <a:buClr>
                <a:schemeClr val="lt2"/>
              </a:buClr>
              <a:buSzPts val="1000"/>
              <a:buChar char="■"/>
              <a:defRPr sz="1000">
                <a:solidFill>
                  <a:schemeClr val="lt2"/>
                </a:solidFill>
              </a:defRPr>
            </a:lvl6pPr>
            <a:lvl7pPr marL="3200400" lvl="6" indent="-292100" algn="l" rtl="0">
              <a:lnSpc>
                <a:spcPct val="115000"/>
              </a:lnSpc>
              <a:spcBef>
                <a:spcPts val="1000"/>
              </a:spcBef>
              <a:spcAft>
                <a:spcPts val="0"/>
              </a:spcAft>
              <a:buClr>
                <a:schemeClr val="lt2"/>
              </a:buClr>
              <a:buSzPts val="1000"/>
              <a:buChar char="●"/>
              <a:defRPr sz="1000">
                <a:solidFill>
                  <a:schemeClr val="lt2"/>
                </a:solidFill>
              </a:defRPr>
            </a:lvl7pPr>
            <a:lvl8pPr marL="3657600" lvl="7" indent="-292100" algn="l" rtl="0">
              <a:lnSpc>
                <a:spcPct val="115000"/>
              </a:lnSpc>
              <a:spcBef>
                <a:spcPts val="1000"/>
              </a:spcBef>
              <a:spcAft>
                <a:spcPts val="0"/>
              </a:spcAft>
              <a:buClr>
                <a:schemeClr val="lt2"/>
              </a:buClr>
              <a:buSzPts val="1000"/>
              <a:buChar char="○"/>
              <a:defRPr sz="1000">
                <a:solidFill>
                  <a:schemeClr val="lt2"/>
                </a:solidFill>
              </a:defRPr>
            </a:lvl8pPr>
            <a:lvl9pPr marL="4114800" lvl="8" indent="-292100" algn="l" rtl="0">
              <a:lnSpc>
                <a:spcPct val="115000"/>
              </a:lnSpc>
              <a:spcBef>
                <a:spcPts val="1000"/>
              </a:spcBef>
              <a:spcAft>
                <a:spcPts val="1000"/>
              </a:spcAft>
              <a:buClr>
                <a:schemeClr val="lt2"/>
              </a:buClr>
              <a:buSzPts val="1000"/>
              <a:buChar char="■"/>
              <a:defRPr sz="1000">
                <a:solidFill>
                  <a:schemeClr val="lt2"/>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0"/>
        <p:cNvGrpSpPr/>
        <p:nvPr/>
      </p:nvGrpSpPr>
      <p:grpSpPr>
        <a:xfrm>
          <a:off x="0" y="0"/>
          <a:ext cx="0" cy="0"/>
          <a:chOff x="0" y="0"/>
          <a:chExt cx="0" cy="0"/>
        </a:xfrm>
      </p:grpSpPr>
      <p:sp>
        <p:nvSpPr>
          <p:cNvPr id="181" name="Google Shape;181;p33"/>
          <p:cNvSpPr txBox="1">
            <a:spLocks noGrp="1"/>
          </p:cNvSpPr>
          <p:nvPr>
            <p:ph type="title"/>
          </p:nvPr>
        </p:nvSpPr>
        <p:spPr>
          <a:xfrm>
            <a:off x="342778" y="205980"/>
            <a:ext cx="8440200" cy="45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16989"/>
              </a:buClr>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2" name="Google Shape;182;p33"/>
          <p:cNvSpPr txBox="1">
            <a:spLocks noGrp="1"/>
          </p:cNvSpPr>
          <p:nvPr>
            <p:ph type="body" idx="1"/>
          </p:nvPr>
        </p:nvSpPr>
        <p:spPr>
          <a:xfrm>
            <a:off x="342778" y="801505"/>
            <a:ext cx="8440200" cy="3792900"/>
          </a:xfrm>
          <a:prstGeom prst="rect">
            <a:avLst/>
          </a:prstGeom>
          <a:noFill/>
          <a:ln>
            <a:noFill/>
          </a:ln>
        </p:spPr>
        <p:txBody>
          <a:bodyPr spcFirstLastPara="1" wrap="square" lIns="91425" tIns="45700" rIns="91425" bIns="45700" anchor="t" anchorCtr="0">
            <a:noAutofit/>
          </a:bodyPr>
          <a:lstStyle>
            <a:lvl1pPr marL="457200" lvl="0" indent="-342900" algn="l" rtl="0">
              <a:spcBef>
                <a:spcPts val="1600"/>
              </a:spcBef>
              <a:spcAft>
                <a:spcPts val="0"/>
              </a:spcAft>
              <a:buClr>
                <a:srgbClr val="316989"/>
              </a:buClr>
              <a:buSzPts val="1800"/>
              <a:buFont typeface="Noto Sans Symbols"/>
              <a:buChar char="▪"/>
              <a:defRPr/>
            </a:lvl1pPr>
            <a:lvl2pPr marL="914400" lvl="1" indent="-330200" algn="l" rtl="0">
              <a:spcBef>
                <a:spcPts val="320"/>
              </a:spcBef>
              <a:spcAft>
                <a:spcPts val="0"/>
              </a:spcAft>
              <a:buClr>
                <a:srgbClr val="316989"/>
              </a:buClr>
              <a:buSzPts val="1600"/>
              <a:buFont typeface="Noto Sans Symbols"/>
              <a:buChar char="▪"/>
              <a:defRPr/>
            </a:lvl2pPr>
            <a:lvl3pPr marL="1371600" lvl="2" indent="-317500" algn="l" rtl="0">
              <a:spcBef>
                <a:spcPts val="280"/>
              </a:spcBef>
              <a:spcAft>
                <a:spcPts val="0"/>
              </a:spcAft>
              <a:buClr>
                <a:srgbClr val="316989"/>
              </a:buClr>
              <a:buSzPts val="1400"/>
              <a:buFont typeface="Noto Sans Symbols"/>
              <a:buChar char="▪"/>
              <a:defRPr/>
            </a:lvl3pPr>
            <a:lvl4pPr marL="1828800" lvl="3" indent="-342900" algn="l" rtl="0">
              <a:spcBef>
                <a:spcPts val="360"/>
              </a:spcBef>
              <a:spcAft>
                <a:spcPts val="0"/>
              </a:spcAft>
              <a:buClr>
                <a:srgbClr val="316989"/>
              </a:buClr>
              <a:buSzPts val="1800"/>
              <a:buFont typeface="Noto Sans Symbols"/>
              <a:buChar char="▪"/>
              <a:defRPr/>
            </a:lvl4pPr>
            <a:lvl5pPr marL="2286000" lvl="4" indent="-342900" algn="l" rtl="0">
              <a:spcBef>
                <a:spcPts val="360"/>
              </a:spcBef>
              <a:spcAft>
                <a:spcPts val="0"/>
              </a:spcAft>
              <a:buClr>
                <a:srgbClr val="316989"/>
              </a:buClr>
              <a:buSzPts val="1800"/>
              <a:buFont typeface="Noto Sans Symbols"/>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400"/>
              </a:spcAft>
              <a:buClr>
                <a:schemeClr val="dk1"/>
              </a:buClr>
              <a:buSzPts val="1800"/>
              <a:buChar char="■"/>
              <a:defRPr/>
            </a:lvl9pPr>
          </a:lstStyle>
          <a:p>
            <a:endParaRPr/>
          </a:p>
        </p:txBody>
      </p:sp>
      <p:sp>
        <p:nvSpPr>
          <p:cNvPr id="183" name="Google Shape;183;p33"/>
          <p:cNvSpPr txBox="1">
            <a:spLocks noGrp="1"/>
          </p:cNvSpPr>
          <p:nvPr>
            <p:ph type="sldNum" idx="12"/>
          </p:nvPr>
        </p:nvSpPr>
        <p:spPr>
          <a:xfrm>
            <a:off x="342778" y="4817540"/>
            <a:ext cx="2696100" cy="2739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‹Nº›</a:t>
            </a:fld>
            <a:r>
              <a:rPr lang="en"/>
              <a:t>  |  © 2015, Palo Alto Networks. Confidential and Proprietary.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y cuerpo 1">
  <p:cSld name="Título y cuerpo 1">
    <p:spTree>
      <p:nvGrpSpPr>
        <p:cNvPr id="1" name="Shape 184"/>
        <p:cNvGrpSpPr/>
        <p:nvPr/>
      </p:nvGrpSpPr>
      <p:grpSpPr>
        <a:xfrm>
          <a:off x="0" y="0"/>
          <a:ext cx="0" cy="0"/>
          <a:chOff x="0" y="0"/>
          <a:chExt cx="0" cy="0"/>
        </a:xfrm>
      </p:grpSpPr>
      <p:pic>
        <p:nvPicPr>
          <p:cNvPr id="185" name="Google Shape;185;p34"/>
          <p:cNvPicPr preferRelativeResize="0"/>
          <p:nvPr/>
        </p:nvPicPr>
        <p:blipFill rotWithShape="1">
          <a:blip r:embed="rId2">
            <a:alphaModFix amt="5000"/>
          </a:blip>
          <a:srcRect l="46589"/>
          <a:stretch/>
        </p:blipFill>
        <p:spPr>
          <a:xfrm flipH="1">
            <a:off x="7626196" y="0"/>
            <a:ext cx="1517800" cy="4579077"/>
          </a:xfrm>
          <a:prstGeom prst="rect">
            <a:avLst/>
          </a:prstGeom>
          <a:noFill/>
          <a:ln>
            <a:noFill/>
          </a:ln>
        </p:spPr>
      </p:pic>
      <p:sp>
        <p:nvSpPr>
          <p:cNvPr id="186" name="Google Shape;186;p34"/>
          <p:cNvSpPr txBox="1">
            <a:spLocks noGrp="1"/>
          </p:cNvSpPr>
          <p:nvPr>
            <p:ph type="title"/>
          </p:nvPr>
        </p:nvSpPr>
        <p:spPr>
          <a:xfrm>
            <a:off x="432000" y="252000"/>
            <a:ext cx="8280000" cy="612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chemeClr val="dk1"/>
              </a:buClr>
              <a:buSzPts val="2000"/>
              <a:buNone/>
              <a:defRPr sz="2000">
                <a:solidFill>
                  <a:schemeClr val="dk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7" name="Google Shape;187;p34"/>
          <p:cNvSpPr txBox="1">
            <a:spLocks noGrp="1"/>
          </p:cNvSpPr>
          <p:nvPr>
            <p:ph type="body" idx="1"/>
          </p:nvPr>
        </p:nvSpPr>
        <p:spPr>
          <a:xfrm>
            <a:off x="432000" y="1237950"/>
            <a:ext cx="8280000" cy="2972400"/>
          </a:xfrm>
          <a:prstGeom prst="rect">
            <a:avLst/>
          </a:prstGeom>
          <a:noFill/>
          <a:ln>
            <a:noFill/>
          </a:ln>
        </p:spPr>
        <p:txBody>
          <a:bodyPr spcFirstLastPara="1" wrap="square" lIns="0" tIns="0" rIns="0" bIns="0"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292100" algn="l" rtl="0">
              <a:lnSpc>
                <a:spcPct val="115000"/>
              </a:lnSpc>
              <a:spcBef>
                <a:spcPts val="1000"/>
              </a:spcBef>
              <a:spcAft>
                <a:spcPts val="0"/>
              </a:spcAft>
              <a:buClr>
                <a:schemeClr val="dk2"/>
              </a:buClr>
              <a:buSzPts val="1000"/>
              <a:buChar char="○"/>
              <a:defRPr sz="1000">
                <a:solidFill>
                  <a:schemeClr val="dk2"/>
                </a:solidFill>
              </a:defRPr>
            </a:lvl2pPr>
            <a:lvl3pPr marL="1371600" lvl="2" indent="-292100" algn="l" rtl="0">
              <a:lnSpc>
                <a:spcPct val="115000"/>
              </a:lnSpc>
              <a:spcBef>
                <a:spcPts val="1000"/>
              </a:spcBef>
              <a:spcAft>
                <a:spcPts val="0"/>
              </a:spcAft>
              <a:buClr>
                <a:schemeClr val="dk2"/>
              </a:buClr>
              <a:buSzPts val="1000"/>
              <a:buChar char="■"/>
              <a:defRPr sz="1000">
                <a:solidFill>
                  <a:schemeClr val="dk2"/>
                </a:solidFill>
              </a:defRPr>
            </a:lvl3pPr>
            <a:lvl4pPr marL="1828800" lvl="3" indent="-292100" algn="l" rtl="0">
              <a:lnSpc>
                <a:spcPct val="115000"/>
              </a:lnSpc>
              <a:spcBef>
                <a:spcPts val="1000"/>
              </a:spcBef>
              <a:spcAft>
                <a:spcPts val="0"/>
              </a:spcAft>
              <a:buClr>
                <a:schemeClr val="dk2"/>
              </a:buClr>
              <a:buSzPts val="1000"/>
              <a:buChar char="●"/>
              <a:defRPr sz="1000">
                <a:solidFill>
                  <a:schemeClr val="dk2"/>
                </a:solidFill>
              </a:defRPr>
            </a:lvl4pPr>
            <a:lvl5pPr marL="2286000" lvl="4" indent="-292100" algn="l" rtl="0">
              <a:lnSpc>
                <a:spcPct val="115000"/>
              </a:lnSpc>
              <a:spcBef>
                <a:spcPts val="1000"/>
              </a:spcBef>
              <a:spcAft>
                <a:spcPts val="0"/>
              </a:spcAft>
              <a:buClr>
                <a:schemeClr val="dk2"/>
              </a:buClr>
              <a:buSzPts val="1000"/>
              <a:buChar char="○"/>
              <a:defRPr sz="1000">
                <a:solidFill>
                  <a:schemeClr val="dk2"/>
                </a:solidFill>
              </a:defRPr>
            </a:lvl5pPr>
            <a:lvl6pPr marL="2743200" lvl="5" indent="-292100" algn="l" rtl="0">
              <a:lnSpc>
                <a:spcPct val="115000"/>
              </a:lnSpc>
              <a:spcBef>
                <a:spcPts val="1000"/>
              </a:spcBef>
              <a:spcAft>
                <a:spcPts val="0"/>
              </a:spcAft>
              <a:buClr>
                <a:schemeClr val="dk2"/>
              </a:buClr>
              <a:buSzPts val="1000"/>
              <a:buChar char="■"/>
              <a:defRPr sz="1000">
                <a:solidFill>
                  <a:schemeClr val="dk2"/>
                </a:solidFill>
              </a:defRPr>
            </a:lvl6pPr>
            <a:lvl7pPr marL="3200400" lvl="6" indent="-292100" algn="l" rtl="0">
              <a:lnSpc>
                <a:spcPct val="115000"/>
              </a:lnSpc>
              <a:spcBef>
                <a:spcPts val="1000"/>
              </a:spcBef>
              <a:spcAft>
                <a:spcPts val="0"/>
              </a:spcAft>
              <a:buClr>
                <a:schemeClr val="dk2"/>
              </a:buClr>
              <a:buSzPts val="1000"/>
              <a:buChar char="●"/>
              <a:defRPr sz="1000">
                <a:solidFill>
                  <a:schemeClr val="dk2"/>
                </a:solidFill>
              </a:defRPr>
            </a:lvl7pPr>
            <a:lvl8pPr marL="3657600" lvl="7" indent="-292100" algn="l" rtl="0">
              <a:lnSpc>
                <a:spcPct val="115000"/>
              </a:lnSpc>
              <a:spcBef>
                <a:spcPts val="1000"/>
              </a:spcBef>
              <a:spcAft>
                <a:spcPts val="0"/>
              </a:spcAft>
              <a:buClr>
                <a:schemeClr val="dk2"/>
              </a:buClr>
              <a:buSzPts val="1000"/>
              <a:buChar char="○"/>
              <a:defRPr sz="1000">
                <a:solidFill>
                  <a:schemeClr val="dk2"/>
                </a:solidFill>
              </a:defRPr>
            </a:lvl8pPr>
            <a:lvl9pPr marL="4114800" lvl="8" indent="-292100" algn="l" rtl="0">
              <a:lnSpc>
                <a:spcPct val="115000"/>
              </a:lnSpc>
              <a:spcBef>
                <a:spcPts val="1000"/>
              </a:spcBef>
              <a:spcAft>
                <a:spcPts val="1000"/>
              </a:spcAft>
              <a:buClr>
                <a:schemeClr val="dk2"/>
              </a:buClr>
              <a:buSzPts val="1000"/>
              <a:buChar char="■"/>
              <a:defRPr sz="1000">
                <a:solidFill>
                  <a:schemeClr val="dk2"/>
                </a:solidFill>
              </a:defRPr>
            </a:lvl9pPr>
          </a:lstStyle>
          <a:p>
            <a:endParaRPr/>
          </a:p>
        </p:txBody>
      </p:sp>
      <p:pic>
        <p:nvPicPr>
          <p:cNvPr id="188" name="Google Shape;188;p34"/>
          <p:cNvPicPr preferRelativeResize="0"/>
          <p:nvPr/>
        </p:nvPicPr>
        <p:blipFill rotWithShape="1">
          <a:blip r:embed="rId3">
            <a:alphaModFix/>
          </a:blip>
          <a:srcRect/>
          <a:stretch/>
        </p:blipFill>
        <p:spPr>
          <a:xfrm>
            <a:off x="0" y="4565345"/>
            <a:ext cx="9144003" cy="589360"/>
          </a:xfrm>
          <a:prstGeom prst="rect">
            <a:avLst/>
          </a:prstGeom>
          <a:noFill/>
          <a:ln>
            <a:noFill/>
          </a:ln>
        </p:spPr>
      </p:pic>
      <p:sp>
        <p:nvSpPr>
          <p:cNvPr id="189" name="Google Shape;189;p34"/>
          <p:cNvSpPr>
            <a:spLocks noGrp="1"/>
          </p:cNvSpPr>
          <p:nvPr>
            <p:ph type="pic" idx="2"/>
          </p:nvPr>
        </p:nvSpPr>
        <p:spPr>
          <a:xfrm>
            <a:off x="259475" y="4680025"/>
            <a:ext cx="708000" cy="360000"/>
          </a:xfrm>
          <a:prstGeom prst="rect">
            <a:avLst/>
          </a:prstGeom>
          <a:noFill/>
          <a:ln>
            <a:noFill/>
          </a:ln>
        </p:spPr>
      </p:sp>
      <p:pic>
        <p:nvPicPr>
          <p:cNvPr id="190" name="Google Shape;190;p34"/>
          <p:cNvPicPr preferRelativeResize="0"/>
          <p:nvPr/>
        </p:nvPicPr>
        <p:blipFill rotWithShape="1">
          <a:blip r:embed="rId4">
            <a:alphaModFix amt="47000"/>
          </a:blip>
          <a:srcRect/>
          <a:stretch/>
        </p:blipFill>
        <p:spPr>
          <a:xfrm>
            <a:off x="7948050" y="4737011"/>
            <a:ext cx="924000" cy="246029"/>
          </a:xfrm>
          <a:prstGeom prst="rect">
            <a:avLst/>
          </a:prstGeom>
          <a:noFill/>
          <a:ln>
            <a:noFill/>
          </a:ln>
        </p:spPr>
      </p:pic>
      <p:sp>
        <p:nvSpPr>
          <p:cNvPr id="191" name="Google Shape;191;p34"/>
          <p:cNvSpPr txBox="1"/>
          <p:nvPr/>
        </p:nvSpPr>
        <p:spPr>
          <a:xfrm>
            <a:off x="3781425" y="4800025"/>
            <a:ext cx="3972000" cy="12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Source Sans Pro"/>
                <a:ea typeface="Source Sans Pro"/>
                <a:cs typeface="Source Sans Pro"/>
                <a:sym typeface="Source Sans Pro"/>
              </a:rPr>
              <a:t>I   C O N G R E S O   D E   C I B E R S E G U R I D A D   D E   A N D A L U C Í A</a:t>
            </a:r>
            <a:endParaRPr sz="800" b="0" i="0" u="none" strike="noStrike" cap="none">
              <a:solidFill>
                <a:schemeClr val="dk2"/>
              </a:solidFill>
              <a:latin typeface="Source Sans Pro"/>
              <a:ea typeface="Source Sans Pro"/>
              <a:cs typeface="Source Sans Pro"/>
              <a:sym typeface="Source Sans Pr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Column Content 1">
  <p:cSld name="TITLE_AND_BODY_2_1">
    <p:spTree>
      <p:nvGrpSpPr>
        <p:cNvPr id="1" name="Shape 192"/>
        <p:cNvGrpSpPr/>
        <p:nvPr/>
      </p:nvGrpSpPr>
      <p:grpSpPr>
        <a:xfrm>
          <a:off x="0" y="0"/>
          <a:ext cx="0" cy="0"/>
          <a:chOff x="0" y="0"/>
          <a:chExt cx="0" cy="0"/>
        </a:xfrm>
      </p:grpSpPr>
      <p:pic>
        <p:nvPicPr>
          <p:cNvPr id="193" name="Google Shape;193;p35"/>
          <p:cNvPicPr preferRelativeResize="0"/>
          <p:nvPr/>
        </p:nvPicPr>
        <p:blipFill rotWithShape="1">
          <a:blip r:embed="rId2">
            <a:alphaModFix/>
          </a:blip>
          <a:srcRect l="19" r="19"/>
          <a:stretch/>
        </p:blipFill>
        <p:spPr>
          <a:xfrm>
            <a:off x="0" y="0"/>
            <a:ext cx="9144000" cy="5145566"/>
          </a:xfrm>
          <a:prstGeom prst="rect">
            <a:avLst/>
          </a:prstGeom>
          <a:noFill/>
          <a:ln>
            <a:noFill/>
          </a:ln>
        </p:spPr>
      </p:pic>
      <p:sp>
        <p:nvSpPr>
          <p:cNvPr id="194" name="Google Shape;194;p35"/>
          <p:cNvSpPr/>
          <p:nvPr/>
        </p:nvSpPr>
        <p:spPr>
          <a:xfrm>
            <a:off x="-36925" y="-18475"/>
            <a:ext cx="9180900" cy="5145600"/>
          </a:xfrm>
          <a:prstGeom prst="rect">
            <a:avLst/>
          </a:prstGeom>
          <a:gradFill>
            <a:gsLst>
              <a:gs pos="0">
                <a:srgbClr val="FFFFFF">
                  <a:alpha val="0"/>
                </a:srgbClr>
              </a:gs>
              <a:gs pos="57000">
                <a:srgbClr val="000000">
                  <a:alpha val="55686"/>
                </a:srgbClr>
              </a:gs>
              <a:gs pos="100000">
                <a:srgbClr val="000000">
                  <a:alpha val="86666"/>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5" name="Google Shape;195;p35"/>
          <p:cNvPicPr preferRelativeResize="0"/>
          <p:nvPr/>
        </p:nvPicPr>
        <p:blipFill rotWithShape="1">
          <a:blip r:embed="rId3">
            <a:alphaModFix/>
          </a:blip>
          <a:srcRect t="129" b="129"/>
          <a:stretch/>
        </p:blipFill>
        <p:spPr>
          <a:xfrm>
            <a:off x="7283375" y="4899974"/>
            <a:ext cx="1603875" cy="208350"/>
          </a:xfrm>
          <a:prstGeom prst="rect">
            <a:avLst/>
          </a:prstGeom>
          <a:noFill/>
          <a:ln>
            <a:noFill/>
          </a:ln>
        </p:spPr>
      </p:pic>
      <p:sp>
        <p:nvSpPr>
          <p:cNvPr id="196" name="Google Shape;196;p35"/>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97" name="Google Shape;197;p35"/>
          <p:cNvSpPr txBox="1">
            <a:spLocks noGrp="1"/>
          </p:cNvSpPr>
          <p:nvPr>
            <p:ph type="body" idx="1"/>
          </p:nvPr>
        </p:nvSpPr>
        <p:spPr>
          <a:xfrm>
            <a:off x="311700" y="777240"/>
            <a:ext cx="85206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Char char="●"/>
              <a:defRPr>
                <a:solidFill>
                  <a:schemeClr val="lt1"/>
                </a:solidFill>
              </a:defRPr>
            </a:lvl1pPr>
            <a:lvl2pPr marL="914400" lvl="1" indent="-304800" rtl="0">
              <a:lnSpc>
                <a:spcPct val="100000"/>
              </a:lnSpc>
              <a:spcBef>
                <a:spcPts val="1400"/>
              </a:spcBef>
              <a:spcAft>
                <a:spcPts val="0"/>
              </a:spcAft>
              <a:buClr>
                <a:schemeClr val="lt1"/>
              </a:buClr>
              <a:buSzPts val="1200"/>
              <a:buChar char="○"/>
              <a:defRPr sz="1200">
                <a:solidFill>
                  <a:schemeClr val="lt1"/>
                </a:solidFill>
              </a:defRPr>
            </a:lvl2pPr>
            <a:lvl3pPr marL="1371600" lvl="2" indent="-292100" rtl="0">
              <a:lnSpc>
                <a:spcPct val="100000"/>
              </a:lnSpc>
              <a:spcBef>
                <a:spcPts val="1200"/>
              </a:spcBef>
              <a:spcAft>
                <a:spcPts val="0"/>
              </a:spcAft>
              <a:buClr>
                <a:schemeClr val="lt1"/>
              </a:buClr>
              <a:buSzPts val="1000"/>
              <a:buChar char="■"/>
              <a:defRPr>
                <a:solidFill>
                  <a:schemeClr val="lt1"/>
                </a:solidFill>
              </a:defRPr>
            </a:lvl3pPr>
            <a:lvl4pPr marL="1828800" lvl="3" indent="-292100" rtl="0">
              <a:lnSpc>
                <a:spcPct val="100000"/>
              </a:lnSpc>
              <a:spcBef>
                <a:spcPts val="1000"/>
              </a:spcBef>
              <a:spcAft>
                <a:spcPts val="0"/>
              </a:spcAft>
              <a:buClr>
                <a:schemeClr val="lt1"/>
              </a:buClr>
              <a:buSzPts val="1000"/>
              <a:buChar char="●"/>
              <a:defRPr>
                <a:solidFill>
                  <a:schemeClr val="lt1"/>
                </a:solidFill>
              </a:defRPr>
            </a:lvl4pPr>
            <a:lvl5pPr marL="2286000" lvl="4" indent="-292100" rtl="0">
              <a:lnSpc>
                <a:spcPct val="100000"/>
              </a:lnSpc>
              <a:spcBef>
                <a:spcPts val="800"/>
              </a:spcBef>
              <a:spcAft>
                <a:spcPts val="0"/>
              </a:spcAft>
              <a:buClr>
                <a:schemeClr val="lt1"/>
              </a:buClr>
              <a:buSzPts val="1000"/>
              <a:buChar char="○"/>
              <a:defRPr>
                <a:solidFill>
                  <a:schemeClr val="lt1"/>
                </a:solidFill>
              </a:defRPr>
            </a:lvl5pPr>
            <a:lvl6pPr marL="2743200" lvl="5" indent="-292100" rtl="0">
              <a:lnSpc>
                <a:spcPct val="100000"/>
              </a:lnSpc>
              <a:spcBef>
                <a:spcPts val="600"/>
              </a:spcBef>
              <a:spcAft>
                <a:spcPts val="0"/>
              </a:spcAft>
              <a:buClr>
                <a:schemeClr val="lt1"/>
              </a:buClr>
              <a:buSzPts val="1000"/>
              <a:buChar char="■"/>
              <a:defRPr>
                <a:solidFill>
                  <a:schemeClr val="lt1"/>
                </a:solidFill>
              </a:defRPr>
            </a:lvl6pPr>
            <a:lvl7pPr marL="3200400" lvl="6" indent="-292100" rtl="0">
              <a:lnSpc>
                <a:spcPct val="100000"/>
              </a:lnSpc>
              <a:spcBef>
                <a:spcPts val="400"/>
              </a:spcBef>
              <a:spcAft>
                <a:spcPts val="0"/>
              </a:spcAft>
              <a:buClr>
                <a:schemeClr val="lt1"/>
              </a:buClr>
              <a:buSzPts val="1000"/>
              <a:buChar char="●"/>
              <a:defRPr>
                <a:solidFill>
                  <a:schemeClr val="lt1"/>
                </a:solidFill>
              </a:defRPr>
            </a:lvl7pPr>
            <a:lvl8pPr marL="3657600" lvl="7" indent="-292100" rtl="0">
              <a:lnSpc>
                <a:spcPct val="100000"/>
              </a:lnSpc>
              <a:spcBef>
                <a:spcPts val="400"/>
              </a:spcBef>
              <a:spcAft>
                <a:spcPts val="0"/>
              </a:spcAft>
              <a:buClr>
                <a:schemeClr val="lt1"/>
              </a:buClr>
              <a:buSzPts val="1000"/>
              <a:buChar char="○"/>
              <a:defRPr>
                <a:solidFill>
                  <a:schemeClr val="lt1"/>
                </a:solidFill>
              </a:defRPr>
            </a:lvl8pPr>
            <a:lvl9pPr marL="4114800" lvl="8" indent="-292100" rtl="0">
              <a:lnSpc>
                <a:spcPct val="100000"/>
              </a:lnSpc>
              <a:spcBef>
                <a:spcPts val="400"/>
              </a:spcBef>
              <a:spcAft>
                <a:spcPts val="400"/>
              </a:spcAft>
              <a:buClr>
                <a:schemeClr val="lt1"/>
              </a:buClr>
              <a:buSzPts val="1000"/>
              <a:buChar char="■"/>
              <a:defRPr>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1 2">
  <p:cSld name="CUSTOM_5">
    <p:spTree>
      <p:nvGrpSpPr>
        <p:cNvPr id="1" name="Shape 198"/>
        <p:cNvGrpSpPr/>
        <p:nvPr/>
      </p:nvGrpSpPr>
      <p:grpSpPr>
        <a:xfrm>
          <a:off x="0" y="0"/>
          <a:ext cx="0" cy="0"/>
          <a:chOff x="0" y="0"/>
          <a:chExt cx="0" cy="0"/>
        </a:xfrm>
      </p:grpSpPr>
      <p:pic>
        <p:nvPicPr>
          <p:cNvPr id="199" name="Google Shape;199;p36"/>
          <p:cNvPicPr preferRelativeResize="0"/>
          <p:nvPr/>
        </p:nvPicPr>
        <p:blipFill rotWithShape="1">
          <a:blip r:embed="rId2">
            <a:alphaModFix/>
          </a:blip>
          <a:srcRect/>
          <a:stretch/>
        </p:blipFill>
        <p:spPr>
          <a:xfrm>
            <a:off x="0" y="0"/>
            <a:ext cx="9143998" cy="5145579"/>
          </a:xfrm>
          <a:prstGeom prst="rect">
            <a:avLst/>
          </a:prstGeom>
          <a:noFill/>
          <a:ln>
            <a:noFill/>
          </a:ln>
        </p:spPr>
      </p:pic>
      <p:sp>
        <p:nvSpPr>
          <p:cNvPr id="200" name="Google Shape;200;p36"/>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b="0">
                <a:solidFill>
                  <a:schemeClr val="lt1"/>
                </a:solidFil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ormal slide 6">
  <p:cSld name="Normal slide_10">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E95C4"/>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3" name="Google Shape;203;p37"/>
          <p:cNvSpPr txBox="1">
            <a:spLocks noGrp="1"/>
          </p:cNvSpPr>
          <p:nvPr>
            <p:ph type="body" idx="1"/>
          </p:nvPr>
        </p:nvSpPr>
        <p:spPr>
          <a:xfrm>
            <a:off x="317500" y="742950"/>
            <a:ext cx="8471400" cy="3847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600"/>
              </a:spcBef>
              <a:spcAft>
                <a:spcPts val="0"/>
              </a:spcAft>
              <a:buSzPts val="1800"/>
              <a:buChar char="•"/>
              <a:defRPr/>
            </a:lvl1pPr>
            <a:lvl2pPr marL="914400" lvl="1" indent="-342900" algn="l" rtl="0">
              <a:lnSpc>
                <a:spcPct val="100000"/>
              </a:lnSpc>
              <a:spcBef>
                <a:spcPts val="400"/>
              </a:spcBef>
              <a:spcAft>
                <a:spcPts val="0"/>
              </a:spcAft>
              <a:buSzPts val="1800"/>
              <a:buChar char="•"/>
              <a:defRPr/>
            </a:lvl2pPr>
            <a:lvl3pPr marL="1371600" lvl="2" indent="-342900" algn="l" rtl="0">
              <a:lnSpc>
                <a:spcPct val="100000"/>
              </a:lnSpc>
              <a:spcBef>
                <a:spcPts val="400"/>
              </a:spcBef>
              <a:spcAft>
                <a:spcPts val="0"/>
              </a:spcAft>
              <a:buSzPts val="1800"/>
              <a:buChar char="•"/>
              <a:defRPr/>
            </a:lvl3pPr>
            <a:lvl4pPr marL="1828800" lvl="3" indent="-342900" algn="l" rtl="0">
              <a:lnSpc>
                <a:spcPct val="100000"/>
              </a:lnSpc>
              <a:spcBef>
                <a:spcPts val="400"/>
              </a:spcBef>
              <a:spcAft>
                <a:spcPts val="0"/>
              </a:spcAft>
              <a:buSzPts val="1800"/>
              <a:buChar char="▪"/>
              <a:defRPr/>
            </a:lvl4pPr>
            <a:lvl5pPr marL="2286000" lvl="4" indent="-342900" algn="l" rtl="0">
              <a:lnSpc>
                <a:spcPct val="100000"/>
              </a:lnSpc>
              <a:spcBef>
                <a:spcPts val="400"/>
              </a:spcBef>
              <a:spcAft>
                <a:spcPts val="0"/>
              </a:spcAft>
              <a:buSzPts val="1800"/>
              <a:buChar char="▪"/>
              <a:defRPr/>
            </a:lvl5pPr>
            <a:lvl6pPr marL="2743200" lvl="5" indent="-342900" algn="l" rtl="0">
              <a:lnSpc>
                <a:spcPct val="100000"/>
              </a:lnSpc>
              <a:spcBef>
                <a:spcPts val="400"/>
              </a:spcBef>
              <a:spcAft>
                <a:spcPts val="0"/>
              </a:spcAft>
              <a:buClr>
                <a:schemeClr val="dk1"/>
              </a:buClr>
              <a:buSzPts val="1800"/>
              <a:buChar char="•"/>
              <a:defRPr/>
            </a:lvl6pPr>
            <a:lvl7pPr marL="3200400" lvl="6" indent="-342900" algn="l" rtl="0">
              <a:lnSpc>
                <a:spcPct val="100000"/>
              </a:lnSpc>
              <a:spcBef>
                <a:spcPts val="400"/>
              </a:spcBef>
              <a:spcAft>
                <a:spcPts val="0"/>
              </a:spcAft>
              <a:buClr>
                <a:schemeClr val="dk1"/>
              </a:buClr>
              <a:buSzPts val="1800"/>
              <a:buChar char="•"/>
              <a:defRPr/>
            </a:lvl7pPr>
            <a:lvl8pPr marL="3657600" lvl="7" indent="-342900" algn="l" rtl="0">
              <a:lnSpc>
                <a:spcPct val="100000"/>
              </a:lnSpc>
              <a:spcBef>
                <a:spcPts val="400"/>
              </a:spcBef>
              <a:spcAft>
                <a:spcPts val="0"/>
              </a:spcAft>
              <a:buClr>
                <a:schemeClr val="dk1"/>
              </a:buClr>
              <a:buSzPts val="1800"/>
              <a:buChar char="•"/>
              <a:defRPr/>
            </a:lvl8pPr>
            <a:lvl9pPr marL="4114800" lvl="8" indent="-342900" algn="l" rtl="0">
              <a:lnSpc>
                <a:spcPct val="100000"/>
              </a:lnSpc>
              <a:spcBef>
                <a:spcPts val="400"/>
              </a:spcBef>
              <a:spcAft>
                <a:spcPts val="0"/>
              </a:spcAft>
              <a:buClr>
                <a:schemeClr val="dk1"/>
              </a:buClr>
              <a:buSzPts val="1800"/>
              <a:buChar char="•"/>
              <a:defRPr/>
            </a:lvl9pPr>
          </a:lstStyle>
          <a:p>
            <a:endParaRPr/>
          </a:p>
        </p:txBody>
      </p:sp>
      <p:sp>
        <p:nvSpPr>
          <p:cNvPr id="204" name="Google Shape;204;p37"/>
          <p:cNvSpPr txBox="1">
            <a:spLocks noGrp="1"/>
          </p:cNvSpPr>
          <p:nvPr>
            <p:ph type="sldNum" idx="12"/>
          </p:nvPr>
        </p:nvSpPr>
        <p:spPr>
          <a:xfrm>
            <a:off x="317501" y="4905604"/>
            <a:ext cx="3436800" cy="2187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‹Nº›</a:t>
            </a:fld>
            <a:r>
              <a:rPr lang="en"/>
              <a:t>  |  © 2019 Palo Alto Networks, Inc. All Rights Reserved.</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Slide option 1">
  <p:cSld name="TITLE_AND_BODY_3">
    <p:spTree>
      <p:nvGrpSpPr>
        <p:cNvPr id="1" name="Shape 205"/>
        <p:cNvGrpSpPr/>
        <p:nvPr/>
      </p:nvGrpSpPr>
      <p:grpSpPr>
        <a:xfrm>
          <a:off x="0" y="0"/>
          <a:ext cx="0" cy="0"/>
          <a:chOff x="0" y="0"/>
          <a:chExt cx="0" cy="0"/>
        </a:xfrm>
      </p:grpSpPr>
      <p:sp>
        <p:nvSpPr>
          <p:cNvPr id="206" name="Google Shape;206;p38"/>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207" name="Google Shape;207;p38"/>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2022 Palo Alto Networks, Inc. All rights reserved. Proprietary and confidential information.</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2"/>
        <p:cNvGrpSpPr/>
        <p:nvPr/>
      </p:nvGrpSpPr>
      <p:grpSpPr>
        <a:xfrm>
          <a:off x="0" y="0"/>
          <a:ext cx="0" cy="0"/>
          <a:chOff x="0" y="0"/>
          <a:chExt cx="0" cy="0"/>
        </a:xfrm>
      </p:grpSpPr>
      <p:pic>
        <p:nvPicPr>
          <p:cNvPr id="213" name="Google Shape;213;p40"/>
          <p:cNvPicPr preferRelativeResize="0"/>
          <p:nvPr/>
        </p:nvPicPr>
        <p:blipFill>
          <a:blip r:embed="rId2">
            <a:alphaModFix/>
          </a:blip>
          <a:stretch>
            <a:fillRect/>
          </a:stretch>
        </p:blipFill>
        <p:spPr>
          <a:xfrm>
            <a:off x="-142650" y="-82375"/>
            <a:ext cx="9433027" cy="5308251"/>
          </a:xfrm>
          <a:prstGeom prst="rect">
            <a:avLst/>
          </a:prstGeom>
          <a:noFill/>
          <a:ln>
            <a:noFill/>
          </a:ln>
        </p:spPr>
      </p:pic>
      <p:sp>
        <p:nvSpPr>
          <p:cNvPr id="214" name="Google Shape;214;p40"/>
          <p:cNvSpPr txBox="1">
            <a:spLocks noGrp="1"/>
          </p:cNvSpPr>
          <p:nvPr>
            <p:ph type="ctrTitle"/>
          </p:nvPr>
        </p:nvSpPr>
        <p:spPr>
          <a:xfrm>
            <a:off x="284241" y="1339825"/>
            <a:ext cx="4647000" cy="1338000"/>
          </a:xfrm>
          <a:prstGeom prst="rect">
            <a:avLst/>
          </a:prstGeom>
        </p:spPr>
        <p:txBody>
          <a:bodyPr spcFirstLastPara="1" wrap="square" lIns="91425" tIns="91425" rIns="91425" bIns="91425" anchor="b" anchorCtr="0">
            <a:noAutofit/>
          </a:bodyPr>
          <a:lstStyle>
            <a:lvl1pPr lvl="0" algn="l" rtl="0">
              <a:lnSpc>
                <a:spcPct val="90000"/>
              </a:lnSpc>
              <a:spcBef>
                <a:spcPts val="0"/>
              </a:spcBef>
              <a:spcAft>
                <a:spcPts val="0"/>
              </a:spcAft>
              <a:buSzPts val="3600"/>
              <a:buNone/>
              <a:defRPr sz="3600"/>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215" name="Google Shape;215;p40"/>
          <p:cNvSpPr txBox="1">
            <a:spLocks noGrp="1"/>
          </p:cNvSpPr>
          <p:nvPr>
            <p:ph type="subTitle" idx="1"/>
          </p:nvPr>
        </p:nvSpPr>
        <p:spPr>
          <a:xfrm>
            <a:off x="297970" y="2606943"/>
            <a:ext cx="3133200" cy="792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Font typeface="Montserrat Medium"/>
              <a:buNone/>
              <a:defRPr sz="1800">
                <a:solidFill>
                  <a:schemeClr val="lt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9pPr>
          </a:lstStyle>
          <a:p>
            <a:endParaRPr/>
          </a:p>
        </p:txBody>
      </p:sp>
      <p:pic>
        <p:nvPicPr>
          <p:cNvPr id="216" name="Google Shape;216;p40"/>
          <p:cNvPicPr preferRelativeResize="0"/>
          <p:nvPr/>
        </p:nvPicPr>
        <p:blipFill>
          <a:blip r:embed="rId3">
            <a:alphaModFix/>
          </a:blip>
          <a:stretch>
            <a:fillRect/>
          </a:stretch>
        </p:blipFill>
        <p:spPr>
          <a:xfrm>
            <a:off x="220167" y="185257"/>
            <a:ext cx="2439524" cy="994675"/>
          </a:xfrm>
          <a:prstGeom prst="rect">
            <a:avLst/>
          </a:prstGeom>
          <a:noFill/>
          <a:ln>
            <a:noFill/>
          </a:ln>
        </p:spPr>
      </p:pic>
      <p:sp>
        <p:nvSpPr>
          <p:cNvPr id="217" name="Google Shape;217;p40"/>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guide id="5" pos="251">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218"/>
        <p:cNvGrpSpPr/>
        <p:nvPr/>
      </p:nvGrpSpPr>
      <p:grpSpPr>
        <a:xfrm>
          <a:off x="0" y="0"/>
          <a:ext cx="0" cy="0"/>
          <a:chOff x="0" y="0"/>
          <a:chExt cx="0" cy="0"/>
        </a:xfrm>
      </p:grpSpPr>
      <p:pic>
        <p:nvPicPr>
          <p:cNvPr id="219" name="Google Shape;219;p41"/>
          <p:cNvPicPr preferRelativeResize="0"/>
          <p:nvPr/>
        </p:nvPicPr>
        <p:blipFill>
          <a:blip r:embed="rId2">
            <a:alphaModFix/>
          </a:blip>
          <a:stretch>
            <a:fillRect/>
          </a:stretch>
        </p:blipFill>
        <p:spPr>
          <a:xfrm>
            <a:off x="-142650" y="-82375"/>
            <a:ext cx="9433027" cy="5308251"/>
          </a:xfrm>
          <a:prstGeom prst="rect">
            <a:avLst/>
          </a:prstGeom>
          <a:noFill/>
          <a:ln>
            <a:noFill/>
          </a:ln>
        </p:spPr>
      </p:pic>
      <p:sp>
        <p:nvSpPr>
          <p:cNvPr id="220" name="Google Shape;220;p41"/>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guide id="5" pos="251">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Column Content" type="tx">
  <p:cSld name="TITLE_AND_BOD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27" name="Google Shape;27;p5"/>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28" name="Google Shape;28;p5"/>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Logo only">
  <p:cSld name="TITLE_1">
    <p:spTree>
      <p:nvGrpSpPr>
        <p:cNvPr id="1" name="Shape 221"/>
        <p:cNvGrpSpPr/>
        <p:nvPr/>
      </p:nvGrpSpPr>
      <p:grpSpPr>
        <a:xfrm>
          <a:off x="0" y="0"/>
          <a:ext cx="0" cy="0"/>
          <a:chOff x="0" y="0"/>
          <a:chExt cx="0" cy="0"/>
        </a:xfrm>
      </p:grpSpPr>
      <p:pic>
        <p:nvPicPr>
          <p:cNvPr id="222" name="Google Shape;222;p42"/>
          <p:cNvPicPr preferRelativeResize="0"/>
          <p:nvPr/>
        </p:nvPicPr>
        <p:blipFill rotWithShape="1">
          <a:blip r:embed="rId2">
            <a:alphaModFix/>
          </a:blip>
          <a:srcRect/>
          <a:stretch/>
        </p:blipFill>
        <p:spPr>
          <a:xfrm>
            <a:off x="3740" y="0"/>
            <a:ext cx="9140257" cy="5143501"/>
          </a:xfrm>
          <a:prstGeom prst="rect">
            <a:avLst/>
          </a:prstGeom>
          <a:noFill/>
          <a:ln>
            <a:noFill/>
          </a:ln>
        </p:spPr>
      </p:pic>
      <p:sp>
        <p:nvSpPr>
          <p:cNvPr id="223" name="Google Shape;223;p42"/>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Slide option 1" type="tx">
  <p:cSld name="TITLE_AND_BODY">
    <p:spTree>
      <p:nvGrpSpPr>
        <p:cNvPr id="1" name="Shape 224"/>
        <p:cNvGrpSpPr/>
        <p:nvPr/>
      </p:nvGrpSpPr>
      <p:grpSpPr>
        <a:xfrm>
          <a:off x="0" y="0"/>
          <a:ext cx="0" cy="0"/>
          <a:chOff x="0" y="0"/>
          <a:chExt cx="0" cy="0"/>
        </a:xfrm>
      </p:grpSpPr>
      <p:sp>
        <p:nvSpPr>
          <p:cNvPr id="225" name="Google Shape;225;p43"/>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226" name="Google Shape;226;p43"/>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Slide Option 2">
  <p:cSld name="TITLE_AND_BODY_1">
    <p:spTree>
      <p:nvGrpSpPr>
        <p:cNvPr id="1" name="Shape 227"/>
        <p:cNvGrpSpPr/>
        <p:nvPr/>
      </p:nvGrpSpPr>
      <p:grpSpPr>
        <a:xfrm>
          <a:off x="0" y="0"/>
          <a:ext cx="0" cy="0"/>
          <a:chOff x="0" y="0"/>
          <a:chExt cx="0" cy="0"/>
        </a:xfrm>
      </p:grpSpPr>
      <p:pic>
        <p:nvPicPr>
          <p:cNvPr id="228" name="Google Shape;228;p44"/>
          <p:cNvPicPr preferRelativeResize="0"/>
          <p:nvPr/>
        </p:nvPicPr>
        <p:blipFill rotWithShape="1">
          <a:blip r:embed="rId2">
            <a:alphaModFix/>
          </a:blip>
          <a:srcRect/>
          <a:stretch/>
        </p:blipFill>
        <p:spPr>
          <a:xfrm>
            <a:off x="3740" y="0"/>
            <a:ext cx="9140257" cy="5143501"/>
          </a:xfrm>
          <a:prstGeom prst="rect">
            <a:avLst/>
          </a:prstGeom>
          <a:noFill/>
          <a:ln>
            <a:noFill/>
          </a:ln>
        </p:spPr>
      </p:pic>
      <p:sp>
        <p:nvSpPr>
          <p:cNvPr id="229" name="Google Shape;229;p44"/>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230" name="Google Shape;230;p44"/>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ivider - PANW orange">
  <p:cSld name="TITLE_AND_BODY_1_1">
    <p:spTree>
      <p:nvGrpSpPr>
        <p:cNvPr id="1" name="Shape 231"/>
        <p:cNvGrpSpPr/>
        <p:nvPr/>
      </p:nvGrpSpPr>
      <p:grpSpPr>
        <a:xfrm>
          <a:off x="0" y="0"/>
          <a:ext cx="0" cy="0"/>
          <a:chOff x="0" y="0"/>
          <a:chExt cx="0" cy="0"/>
        </a:xfrm>
      </p:grpSpPr>
      <p:pic>
        <p:nvPicPr>
          <p:cNvPr id="232" name="Google Shape;232;p45"/>
          <p:cNvPicPr preferRelativeResize="0"/>
          <p:nvPr/>
        </p:nvPicPr>
        <p:blipFill rotWithShape="1">
          <a:blip r:embed="rId2">
            <a:alphaModFix/>
          </a:blip>
          <a:srcRect/>
          <a:stretch/>
        </p:blipFill>
        <p:spPr>
          <a:xfrm>
            <a:off x="-45719" y="0"/>
            <a:ext cx="9235438" cy="5199553"/>
          </a:xfrm>
          <a:prstGeom prst="rect">
            <a:avLst/>
          </a:prstGeom>
          <a:noFill/>
          <a:ln>
            <a:noFill/>
          </a:ln>
        </p:spPr>
      </p:pic>
      <p:sp>
        <p:nvSpPr>
          <p:cNvPr id="233" name="Google Shape;233;p45"/>
          <p:cNvSpPr/>
          <p:nvPr/>
        </p:nvSpPr>
        <p:spPr>
          <a:xfrm>
            <a:off x="-78300" y="1379625"/>
            <a:ext cx="9300600" cy="38238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5"/>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35" name="Google Shape;235;p45"/>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 Strata black">
  <p:cSld name="TITLE_AND_BODY_1_1_1">
    <p:spTree>
      <p:nvGrpSpPr>
        <p:cNvPr id="1" name="Shape 236"/>
        <p:cNvGrpSpPr/>
        <p:nvPr/>
      </p:nvGrpSpPr>
      <p:grpSpPr>
        <a:xfrm>
          <a:off x="0" y="0"/>
          <a:ext cx="0" cy="0"/>
          <a:chOff x="0" y="0"/>
          <a:chExt cx="0" cy="0"/>
        </a:xfrm>
      </p:grpSpPr>
      <p:pic>
        <p:nvPicPr>
          <p:cNvPr id="237" name="Google Shape;237;p46"/>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238" name="Google Shape;238;p46"/>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39" name="Google Shape;239;p46"/>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 Strata yellow">
  <p:cSld name="TITLE_AND_BODY_1_1_1_1">
    <p:spTree>
      <p:nvGrpSpPr>
        <p:cNvPr id="1" name="Shape 240"/>
        <p:cNvGrpSpPr/>
        <p:nvPr/>
      </p:nvGrpSpPr>
      <p:grpSpPr>
        <a:xfrm>
          <a:off x="0" y="0"/>
          <a:ext cx="0" cy="0"/>
          <a:chOff x="0" y="0"/>
          <a:chExt cx="0" cy="0"/>
        </a:xfrm>
      </p:grpSpPr>
      <p:pic>
        <p:nvPicPr>
          <p:cNvPr id="241" name="Google Shape;241;p47"/>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242" name="Google Shape;242;p47"/>
          <p:cNvSpPr/>
          <p:nvPr/>
        </p:nvSpPr>
        <p:spPr>
          <a:xfrm>
            <a:off x="-78300" y="1379625"/>
            <a:ext cx="9300600" cy="38238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7"/>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44" name="Google Shape;244;p47"/>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 Prisma black">
  <p:cSld name="TITLE_AND_BODY_1_1_1_1_1">
    <p:spTree>
      <p:nvGrpSpPr>
        <p:cNvPr id="1" name="Shape 245"/>
        <p:cNvGrpSpPr/>
        <p:nvPr/>
      </p:nvGrpSpPr>
      <p:grpSpPr>
        <a:xfrm>
          <a:off x="0" y="0"/>
          <a:ext cx="0" cy="0"/>
          <a:chOff x="0" y="0"/>
          <a:chExt cx="0" cy="0"/>
        </a:xfrm>
      </p:grpSpPr>
      <p:pic>
        <p:nvPicPr>
          <p:cNvPr id="246" name="Google Shape;246;p48"/>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247" name="Google Shape;247;p48"/>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48" name="Google Shape;248;p48"/>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Prisma blue">
  <p:cSld name="TITLE_AND_BODY_1_1_1_1_1_1">
    <p:spTree>
      <p:nvGrpSpPr>
        <p:cNvPr id="1" name="Shape 249"/>
        <p:cNvGrpSpPr/>
        <p:nvPr/>
      </p:nvGrpSpPr>
      <p:grpSpPr>
        <a:xfrm>
          <a:off x="0" y="0"/>
          <a:ext cx="0" cy="0"/>
          <a:chOff x="0" y="0"/>
          <a:chExt cx="0" cy="0"/>
        </a:xfrm>
      </p:grpSpPr>
      <p:pic>
        <p:nvPicPr>
          <p:cNvPr id="250" name="Google Shape;250;p49"/>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251" name="Google Shape;251;p49"/>
          <p:cNvSpPr/>
          <p:nvPr/>
        </p:nvSpPr>
        <p:spPr>
          <a:xfrm>
            <a:off x="-110825" y="1344675"/>
            <a:ext cx="9378300" cy="38598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9"/>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53" name="Google Shape;253;p49"/>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Cortex black">
  <p:cSld name="TITLE_AND_BODY_1_1_1_1_1_1_1">
    <p:spTree>
      <p:nvGrpSpPr>
        <p:cNvPr id="1" name="Shape 254"/>
        <p:cNvGrpSpPr/>
        <p:nvPr/>
      </p:nvGrpSpPr>
      <p:grpSpPr>
        <a:xfrm>
          <a:off x="0" y="0"/>
          <a:ext cx="0" cy="0"/>
          <a:chOff x="0" y="0"/>
          <a:chExt cx="0" cy="0"/>
        </a:xfrm>
      </p:grpSpPr>
      <p:pic>
        <p:nvPicPr>
          <p:cNvPr id="255" name="Google Shape;255;p50"/>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256" name="Google Shape;256;p50"/>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57" name="Google Shape;257;p50"/>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Cortex green">
  <p:cSld name="TITLE_AND_BODY_1_1_1_1_1_1_1_1">
    <p:spTree>
      <p:nvGrpSpPr>
        <p:cNvPr id="1" name="Shape 258"/>
        <p:cNvGrpSpPr/>
        <p:nvPr/>
      </p:nvGrpSpPr>
      <p:grpSpPr>
        <a:xfrm>
          <a:off x="0" y="0"/>
          <a:ext cx="0" cy="0"/>
          <a:chOff x="0" y="0"/>
          <a:chExt cx="0" cy="0"/>
        </a:xfrm>
      </p:grpSpPr>
      <p:pic>
        <p:nvPicPr>
          <p:cNvPr id="259" name="Google Shape;259;p51"/>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260" name="Google Shape;260;p51"/>
          <p:cNvSpPr/>
          <p:nvPr/>
        </p:nvSpPr>
        <p:spPr>
          <a:xfrm>
            <a:off x="-77700" y="1379625"/>
            <a:ext cx="9299400" cy="38232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1"/>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62" name="Google Shape;262;p51"/>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rata Title Slide">
  <p:cSld name="TITLE_1_2">
    <p:spTree>
      <p:nvGrpSpPr>
        <p:cNvPr id="1" name="Shape 29"/>
        <p:cNvGrpSpPr/>
        <p:nvPr/>
      </p:nvGrpSpPr>
      <p:grpSpPr>
        <a:xfrm>
          <a:off x="0" y="0"/>
          <a:ext cx="0" cy="0"/>
          <a:chOff x="0" y="0"/>
          <a:chExt cx="0" cy="0"/>
        </a:xfrm>
      </p:grpSpPr>
      <p:sp>
        <p:nvSpPr>
          <p:cNvPr id="30" name="Google Shape;30;p6"/>
          <p:cNvSpPr/>
          <p:nvPr/>
        </p:nvSpPr>
        <p:spPr>
          <a:xfrm>
            <a:off x="-49225" y="-26700"/>
            <a:ext cx="9242700" cy="51969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 name="Google Shape;31;p6"/>
          <p:cNvPicPr preferRelativeResize="0"/>
          <p:nvPr/>
        </p:nvPicPr>
        <p:blipFill rotWithShape="1">
          <a:blip r:embed="rId2">
            <a:alphaModFix/>
          </a:blip>
          <a:srcRect l="-10410" t="1643" r="10409" b="11415"/>
          <a:stretch/>
        </p:blipFill>
        <p:spPr>
          <a:xfrm>
            <a:off x="2607600" y="-26700"/>
            <a:ext cx="6585875" cy="4123476"/>
          </a:xfrm>
          <a:prstGeom prst="rect">
            <a:avLst/>
          </a:prstGeom>
          <a:noFill/>
          <a:ln>
            <a:noFill/>
          </a:ln>
        </p:spPr>
      </p:pic>
      <p:sp>
        <p:nvSpPr>
          <p:cNvPr id="32" name="Google Shape;32;p6"/>
          <p:cNvSpPr/>
          <p:nvPr/>
        </p:nvSpPr>
        <p:spPr>
          <a:xfrm>
            <a:off x="-49225" y="4096775"/>
            <a:ext cx="9242700" cy="109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 name="Google Shape;33;p6"/>
          <p:cNvPicPr preferRelativeResize="0"/>
          <p:nvPr/>
        </p:nvPicPr>
        <p:blipFill rotWithShape="1">
          <a:blip r:embed="rId3">
            <a:alphaModFix/>
          </a:blip>
          <a:srcRect/>
          <a:stretch/>
        </p:blipFill>
        <p:spPr>
          <a:xfrm>
            <a:off x="7517452" y="4717877"/>
            <a:ext cx="1481172" cy="270900"/>
          </a:xfrm>
          <a:prstGeom prst="rect">
            <a:avLst/>
          </a:prstGeom>
          <a:noFill/>
          <a:ln>
            <a:noFill/>
          </a:ln>
        </p:spPr>
      </p:pic>
      <p:pic>
        <p:nvPicPr>
          <p:cNvPr id="34" name="Google Shape;34;p6"/>
          <p:cNvPicPr preferRelativeResize="0"/>
          <p:nvPr/>
        </p:nvPicPr>
        <p:blipFill rotWithShape="1">
          <a:blip r:embed="rId4">
            <a:alphaModFix/>
          </a:blip>
          <a:srcRect/>
          <a:stretch/>
        </p:blipFill>
        <p:spPr>
          <a:xfrm>
            <a:off x="402650" y="372200"/>
            <a:ext cx="1368024" cy="270900"/>
          </a:xfrm>
          <a:prstGeom prst="rect">
            <a:avLst/>
          </a:prstGeom>
          <a:noFill/>
          <a:ln>
            <a:noFill/>
          </a:ln>
        </p:spPr>
      </p:pic>
      <p:sp>
        <p:nvSpPr>
          <p:cNvPr id="35" name="Google Shape;35;p6"/>
          <p:cNvSpPr txBox="1">
            <a:spLocks noGrp="1"/>
          </p:cNvSpPr>
          <p:nvPr>
            <p:ph type="ctrTitle"/>
          </p:nvPr>
        </p:nvSpPr>
        <p:spPr>
          <a:xfrm>
            <a:off x="311700" y="1040200"/>
            <a:ext cx="4647000" cy="13380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3600"/>
              <a:buNone/>
              <a:defRPr sz="3600">
                <a:solidFill>
                  <a:srgbClr val="000000"/>
                </a:solidFill>
              </a:defRPr>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36" name="Google Shape;36;p6"/>
          <p:cNvSpPr txBox="1">
            <a:spLocks noGrp="1"/>
          </p:cNvSpPr>
          <p:nvPr>
            <p:ph type="subTitle" idx="1"/>
          </p:nvPr>
        </p:nvSpPr>
        <p:spPr>
          <a:xfrm>
            <a:off x="311700" y="2378275"/>
            <a:ext cx="4647000" cy="7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Unit42 black">
  <p:cSld name="TITLE_AND_BODY_1_1_1_1_1_1_1_1_1">
    <p:spTree>
      <p:nvGrpSpPr>
        <p:cNvPr id="1" name="Shape 263"/>
        <p:cNvGrpSpPr/>
        <p:nvPr/>
      </p:nvGrpSpPr>
      <p:grpSpPr>
        <a:xfrm>
          <a:off x="0" y="0"/>
          <a:ext cx="0" cy="0"/>
          <a:chOff x="0" y="0"/>
          <a:chExt cx="0" cy="0"/>
        </a:xfrm>
      </p:grpSpPr>
      <p:pic>
        <p:nvPicPr>
          <p:cNvPr id="264" name="Google Shape;264;p52"/>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265" name="Google Shape;265;p52"/>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66" name="Google Shape;266;p52"/>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Unit42 red">
  <p:cSld name="TITLE_AND_BODY_1_1_1_1_1_1_1_1_1_1">
    <p:spTree>
      <p:nvGrpSpPr>
        <p:cNvPr id="1" name="Shape 267"/>
        <p:cNvGrpSpPr/>
        <p:nvPr/>
      </p:nvGrpSpPr>
      <p:grpSpPr>
        <a:xfrm>
          <a:off x="0" y="0"/>
          <a:ext cx="0" cy="0"/>
          <a:chOff x="0" y="0"/>
          <a:chExt cx="0" cy="0"/>
        </a:xfrm>
      </p:grpSpPr>
      <p:pic>
        <p:nvPicPr>
          <p:cNvPr id="268" name="Google Shape;268;p53"/>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269" name="Google Shape;269;p53"/>
          <p:cNvSpPr/>
          <p:nvPr/>
        </p:nvSpPr>
        <p:spPr>
          <a:xfrm>
            <a:off x="-77700" y="1379625"/>
            <a:ext cx="9299400" cy="38232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3"/>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271" name="Google Shape;271;p53"/>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2"/>
        <p:cNvGrpSpPr/>
        <p:nvPr/>
      </p:nvGrpSpPr>
      <p:grpSpPr>
        <a:xfrm>
          <a:off x="0" y="0"/>
          <a:ext cx="0" cy="0"/>
          <a:chOff x="0" y="0"/>
          <a:chExt cx="0" cy="0"/>
        </a:xfrm>
      </p:grpSpPr>
      <p:sp>
        <p:nvSpPr>
          <p:cNvPr id="273" name="Google Shape;273;p54"/>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74" name="Google Shape;274;p54"/>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r>
              <a:rPr lang="en" b="0"/>
              <a:t>  |  © </a:t>
            </a:r>
            <a:r>
              <a:rPr lang="en"/>
              <a:t>2024 Palo</a:t>
            </a:r>
            <a:r>
              <a:rPr lang="en" b="0"/>
              <a:t> Alto Networks, Inc. All rights reserved.</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Column Content">
  <p:cSld name="TITLE_AND_BODY_2">
    <p:spTree>
      <p:nvGrpSpPr>
        <p:cNvPr id="1" name="Shape 275"/>
        <p:cNvGrpSpPr/>
        <p:nvPr/>
      </p:nvGrpSpPr>
      <p:grpSpPr>
        <a:xfrm>
          <a:off x="0" y="0"/>
          <a:ext cx="0" cy="0"/>
          <a:chOff x="0" y="0"/>
          <a:chExt cx="0" cy="0"/>
        </a:xfrm>
      </p:grpSpPr>
      <p:sp>
        <p:nvSpPr>
          <p:cNvPr id="276" name="Google Shape;276;p55"/>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77" name="Google Shape;277;p55"/>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a:lvl1pPr>
            <a:lvl2pPr marL="914400" lvl="1" indent="-304800" rtl="0">
              <a:lnSpc>
                <a:spcPct val="100000"/>
              </a:lnSpc>
              <a:spcBef>
                <a:spcPts val="1400"/>
              </a:spcBef>
              <a:spcAft>
                <a:spcPts val="0"/>
              </a:spcAft>
              <a:buSzPts val="1200"/>
              <a:buChar char="○"/>
              <a:defRPr sz="1200"/>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800"/>
              </a:spcBef>
              <a:spcAft>
                <a:spcPts val="0"/>
              </a:spcAft>
              <a:buSzPts val="1400"/>
              <a:buChar char="○"/>
              <a:defRPr/>
            </a:lvl5pPr>
            <a:lvl6pPr marL="2743200" lvl="5" indent="-317500" rtl="0">
              <a:lnSpc>
                <a:spcPct val="100000"/>
              </a:lnSpc>
              <a:spcBef>
                <a:spcPts val="600"/>
              </a:spcBef>
              <a:spcAft>
                <a:spcPts val="0"/>
              </a:spcAft>
              <a:buSzPts val="1400"/>
              <a:buChar char="■"/>
              <a:defRPr/>
            </a:lvl6pPr>
            <a:lvl7pPr marL="3200400" lvl="6" indent="-317500" rtl="0">
              <a:lnSpc>
                <a:spcPct val="100000"/>
              </a:lnSpc>
              <a:spcBef>
                <a:spcPts val="400"/>
              </a:spcBef>
              <a:spcAft>
                <a:spcPts val="0"/>
              </a:spcAft>
              <a:buSzPts val="1400"/>
              <a:buChar char="●"/>
              <a:defRPr/>
            </a:lvl7pPr>
            <a:lvl8pPr marL="3657600" lvl="7" indent="-317500" rtl="0">
              <a:lnSpc>
                <a:spcPct val="100000"/>
              </a:lnSpc>
              <a:spcBef>
                <a:spcPts val="400"/>
              </a:spcBef>
              <a:spcAft>
                <a:spcPts val="0"/>
              </a:spcAft>
              <a:buSzPts val="1400"/>
              <a:buChar char="○"/>
              <a:defRPr/>
            </a:lvl8pPr>
            <a:lvl9pPr marL="4114800" lvl="8" indent="-317500" rtl="0">
              <a:lnSpc>
                <a:spcPct val="100000"/>
              </a:lnSpc>
              <a:spcBef>
                <a:spcPts val="400"/>
              </a:spcBef>
              <a:spcAft>
                <a:spcPts val="400"/>
              </a:spcAft>
              <a:buSzPts val="1400"/>
              <a:buChar char="■"/>
              <a:defRPr/>
            </a:lvl9pPr>
          </a:lstStyle>
          <a:p>
            <a:endParaRPr/>
          </a:p>
        </p:txBody>
      </p:sp>
      <p:sp>
        <p:nvSpPr>
          <p:cNvPr id="278" name="Google Shape;278;p55"/>
          <p:cNvSpPr txBox="1">
            <a:spLocks noGrp="1"/>
          </p:cNvSpPr>
          <p:nvPr>
            <p:ph type="sldNum" idx="12"/>
          </p:nvPr>
        </p:nvSpPr>
        <p:spPr>
          <a:xfrm>
            <a:off x="311700" y="4872025"/>
            <a:ext cx="4687800" cy="271500"/>
          </a:xfrm>
          <a:prstGeom prst="rect">
            <a:avLst/>
          </a:prstGeom>
        </p:spPr>
        <p:txBody>
          <a:bodyPr spcFirstLastPara="1" wrap="square" lIns="91425" tIns="91425" rIns="91425" bIns="91425" anchor="ctr" anchorCtr="0">
            <a:noAutofit/>
          </a:bodyPr>
          <a:lstStyle>
            <a:lvl1pPr lvl="0" algn="l" rtl="0">
              <a:buNone/>
              <a:defRPr/>
            </a:lvl1pPr>
            <a:lvl2pPr lvl="1" algn="l" rtl="0">
              <a:buNone/>
              <a:defRPr/>
            </a:lvl2pPr>
            <a:lvl3pPr lvl="2" algn="l" rtl="0">
              <a:buNone/>
              <a:defRPr/>
            </a:lvl3pPr>
            <a:lvl4pPr lvl="3" algn="l" rtl="0">
              <a:buNone/>
              <a:defRPr/>
            </a:lvl4pPr>
            <a:lvl5pPr lvl="4" algn="l" rtl="0">
              <a:buNone/>
              <a:defRPr/>
            </a:lvl5pPr>
            <a:lvl6pPr lvl="5" algn="l" rtl="0">
              <a:buNone/>
              <a:defRPr/>
            </a:lvl6pPr>
            <a:lvl7pPr lvl="6" algn="l" rtl="0">
              <a:buNone/>
              <a:defRPr/>
            </a:lvl7pPr>
            <a:lvl8pPr lvl="7" algn="l" rtl="0">
              <a:buNone/>
              <a:defRPr/>
            </a:lvl8pPr>
            <a:lvl9pPr lvl="8" algn="l" rtl="0">
              <a:buNone/>
              <a:defRPr/>
            </a:lvl9pPr>
          </a:lstStyle>
          <a:p>
            <a:pPr marL="0" lvl="0" indent="0" algn="l" rtl="0">
              <a:spcBef>
                <a:spcPts val="0"/>
              </a:spcBef>
              <a:spcAft>
                <a:spcPts val="0"/>
              </a:spcAft>
              <a:buNone/>
            </a:pPr>
            <a:r>
              <a:rPr lang="en"/>
              <a:t>2</a:t>
            </a:r>
            <a:r>
              <a:rPr lang="en" b="0"/>
              <a:t>  |  © </a:t>
            </a:r>
            <a:r>
              <a:rPr lang="en"/>
              <a:t>2024 Palo</a:t>
            </a:r>
            <a:r>
              <a:rPr lang="en" b="0"/>
              <a:t> Alto Networks, Inc. All rights reserved. Proprietary and confidential information.</a:t>
            </a:r>
            <a:endParaRPr b="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 Images_Text_Two Line Header 4 1">
  <p:cSld name="6 Images_Text_Two Line Header_4_1">
    <p:spTree>
      <p:nvGrpSpPr>
        <p:cNvPr id="1" name="Shape 279"/>
        <p:cNvGrpSpPr/>
        <p:nvPr/>
      </p:nvGrpSpPr>
      <p:grpSpPr>
        <a:xfrm>
          <a:off x="0" y="0"/>
          <a:ext cx="0" cy="0"/>
          <a:chOff x="0" y="0"/>
          <a:chExt cx="0" cy="0"/>
        </a:xfrm>
      </p:grpSpPr>
      <p:pic>
        <p:nvPicPr>
          <p:cNvPr id="280" name="Google Shape;280;p56"/>
          <p:cNvPicPr preferRelativeResize="0"/>
          <p:nvPr/>
        </p:nvPicPr>
        <p:blipFill rotWithShape="1">
          <a:blip r:embed="rId2">
            <a:alphaModFix/>
          </a:blip>
          <a:srcRect/>
          <a:stretch/>
        </p:blipFill>
        <p:spPr>
          <a:xfrm>
            <a:off x="0" y="0"/>
            <a:ext cx="9144000" cy="5143492"/>
          </a:xfrm>
          <a:prstGeom prst="rect">
            <a:avLst/>
          </a:prstGeom>
          <a:noFill/>
          <a:ln>
            <a:noFill/>
          </a:ln>
        </p:spPr>
      </p:pic>
      <p:sp>
        <p:nvSpPr>
          <p:cNvPr id="281" name="Google Shape;281;p56"/>
          <p:cNvSpPr txBox="1">
            <a:spLocks noGrp="1"/>
          </p:cNvSpPr>
          <p:nvPr>
            <p:ph type="title"/>
          </p:nvPr>
        </p:nvSpPr>
        <p:spPr>
          <a:xfrm>
            <a:off x="423300" y="355075"/>
            <a:ext cx="8297400" cy="585900"/>
          </a:xfrm>
          <a:prstGeom prst="rect">
            <a:avLst/>
          </a:prstGeom>
          <a:noFill/>
          <a:ln>
            <a:noFill/>
          </a:ln>
        </p:spPr>
        <p:txBody>
          <a:bodyPr spcFirstLastPara="1" wrap="square" lIns="109725" tIns="54875" rIns="109725" bIns="54875" anchor="ctr" anchorCtr="0">
            <a:noAutofit/>
          </a:bodyPr>
          <a:lstStyle>
            <a:lvl1pPr lvl="0" algn="ctr" rtl="0">
              <a:spcBef>
                <a:spcPts val="0"/>
              </a:spcBef>
              <a:spcAft>
                <a:spcPts val="0"/>
              </a:spcAft>
              <a:buClr>
                <a:schemeClr val="lt1"/>
              </a:buClr>
              <a:buSzPts val="2000"/>
              <a:buFont typeface="Montserrat"/>
              <a:buNone/>
              <a:defRPr sz="2000" b="1" i="0">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2pPr>
            <a:lvl3pPr lvl="2"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3pPr>
            <a:lvl4pPr lvl="3"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4pPr>
            <a:lvl5pPr lvl="4"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5pPr>
            <a:lvl6pPr lvl="5"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6pPr>
            <a:lvl7pPr lvl="6"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7pPr>
            <a:lvl8pPr lvl="7"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8pPr>
            <a:lvl9pPr lvl="8" algn="ctr" rtl="0">
              <a:spcBef>
                <a:spcPts val="0"/>
              </a:spcBef>
              <a:spcAft>
                <a:spcPts val="0"/>
              </a:spcAft>
              <a:buClr>
                <a:schemeClr val="lt1"/>
              </a:buClr>
              <a:buSzPts val="2000"/>
              <a:buFont typeface="Montserrat"/>
              <a:buNone/>
              <a:defRPr sz="2000" b="1">
                <a:solidFill>
                  <a:schemeClr val="lt1"/>
                </a:solidFill>
                <a:latin typeface="Montserrat"/>
                <a:ea typeface="Montserrat"/>
                <a:cs typeface="Montserrat"/>
                <a:sym typeface="Montserrat"/>
              </a:defRPr>
            </a:lvl9pPr>
          </a:lstStyle>
          <a:p>
            <a:endParaRPr/>
          </a:p>
        </p:txBody>
      </p:sp>
      <p:sp>
        <p:nvSpPr>
          <p:cNvPr id="282" name="Google Shape;282;p56"/>
          <p:cNvSpPr txBox="1">
            <a:spLocks noGrp="1"/>
          </p:cNvSpPr>
          <p:nvPr>
            <p:ph type="sldNum" idx="12"/>
          </p:nvPr>
        </p:nvSpPr>
        <p:spPr>
          <a:xfrm>
            <a:off x="8935032" y="4940249"/>
            <a:ext cx="264000" cy="1539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buNone/>
              <a:defRPr sz="600" i="0" u="none" strike="noStrike" cap="none">
                <a:solidFill>
                  <a:schemeClr val="lt1"/>
                </a:solidFill>
                <a:latin typeface="Montserrat"/>
                <a:ea typeface="Montserrat"/>
                <a:cs typeface="Montserrat"/>
                <a:sym typeface="Montserrat"/>
              </a:defRPr>
            </a:lvl1pPr>
            <a:lvl2pPr marL="0" marR="0" lvl="1" indent="0" algn="ctr" rtl="0">
              <a:spcBef>
                <a:spcPts val="0"/>
              </a:spcBef>
              <a:buNone/>
              <a:defRPr sz="600" i="0" u="none" strike="noStrike" cap="none">
                <a:solidFill>
                  <a:schemeClr val="lt1"/>
                </a:solidFill>
                <a:latin typeface="Montserrat"/>
                <a:ea typeface="Montserrat"/>
                <a:cs typeface="Montserrat"/>
                <a:sym typeface="Montserrat"/>
              </a:defRPr>
            </a:lvl2pPr>
            <a:lvl3pPr marL="0" marR="0" lvl="2" indent="0" algn="ctr" rtl="0">
              <a:spcBef>
                <a:spcPts val="0"/>
              </a:spcBef>
              <a:buNone/>
              <a:defRPr sz="600" i="0" u="none" strike="noStrike" cap="none">
                <a:solidFill>
                  <a:schemeClr val="lt1"/>
                </a:solidFill>
                <a:latin typeface="Montserrat"/>
                <a:ea typeface="Montserrat"/>
                <a:cs typeface="Montserrat"/>
                <a:sym typeface="Montserrat"/>
              </a:defRPr>
            </a:lvl3pPr>
            <a:lvl4pPr marL="0" marR="0" lvl="3" indent="0" algn="ctr" rtl="0">
              <a:spcBef>
                <a:spcPts val="0"/>
              </a:spcBef>
              <a:buNone/>
              <a:defRPr sz="600" i="0" u="none" strike="noStrike" cap="none">
                <a:solidFill>
                  <a:schemeClr val="lt1"/>
                </a:solidFill>
                <a:latin typeface="Montserrat"/>
                <a:ea typeface="Montserrat"/>
                <a:cs typeface="Montserrat"/>
                <a:sym typeface="Montserrat"/>
              </a:defRPr>
            </a:lvl4pPr>
            <a:lvl5pPr marL="0" marR="0" lvl="4" indent="0" algn="ctr" rtl="0">
              <a:spcBef>
                <a:spcPts val="0"/>
              </a:spcBef>
              <a:buNone/>
              <a:defRPr sz="600" i="0" u="none" strike="noStrike" cap="none">
                <a:solidFill>
                  <a:schemeClr val="lt1"/>
                </a:solidFill>
                <a:latin typeface="Montserrat"/>
                <a:ea typeface="Montserrat"/>
                <a:cs typeface="Montserrat"/>
                <a:sym typeface="Montserrat"/>
              </a:defRPr>
            </a:lvl5pPr>
            <a:lvl6pPr marL="0" marR="0" lvl="5" indent="0" algn="ctr" rtl="0">
              <a:spcBef>
                <a:spcPts val="0"/>
              </a:spcBef>
              <a:buNone/>
              <a:defRPr sz="600" i="0" u="none" strike="noStrike" cap="none">
                <a:solidFill>
                  <a:schemeClr val="lt1"/>
                </a:solidFill>
                <a:latin typeface="Montserrat"/>
                <a:ea typeface="Montserrat"/>
                <a:cs typeface="Montserrat"/>
                <a:sym typeface="Montserrat"/>
              </a:defRPr>
            </a:lvl6pPr>
            <a:lvl7pPr marL="0" marR="0" lvl="6" indent="0" algn="ctr" rtl="0">
              <a:spcBef>
                <a:spcPts val="0"/>
              </a:spcBef>
              <a:buNone/>
              <a:defRPr sz="600" i="0" u="none" strike="noStrike" cap="none">
                <a:solidFill>
                  <a:schemeClr val="lt1"/>
                </a:solidFill>
                <a:latin typeface="Montserrat"/>
                <a:ea typeface="Montserrat"/>
                <a:cs typeface="Montserrat"/>
                <a:sym typeface="Montserrat"/>
              </a:defRPr>
            </a:lvl7pPr>
            <a:lvl8pPr marL="0" marR="0" lvl="7" indent="0" algn="ctr" rtl="0">
              <a:spcBef>
                <a:spcPts val="0"/>
              </a:spcBef>
              <a:buNone/>
              <a:defRPr sz="600" i="0" u="none" strike="noStrike" cap="none">
                <a:solidFill>
                  <a:schemeClr val="lt1"/>
                </a:solidFill>
                <a:latin typeface="Montserrat"/>
                <a:ea typeface="Montserrat"/>
                <a:cs typeface="Montserrat"/>
                <a:sym typeface="Montserrat"/>
              </a:defRPr>
            </a:lvl8pPr>
            <a:lvl9pPr marL="0" marR="0" lvl="8" indent="0" algn="ctr" rtl="0">
              <a:spcBef>
                <a:spcPts val="0"/>
              </a:spcBef>
              <a:buNone/>
              <a:defRPr sz="60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‹Nº›</a:t>
            </a:fld>
            <a:endParaRPr/>
          </a:p>
        </p:txBody>
      </p:sp>
      <p:sp>
        <p:nvSpPr>
          <p:cNvPr id="283" name="Google Shape;283;p56"/>
          <p:cNvSpPr txBox="1"/>
          <p:nvPr/>
        </p:nvSpPr>
        <p:spPr>
          <a:xfrm>
            <a:off x="311700" y="4872025"/>
            <a:ext cx="4309200" cy="27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888888"/>
                </a:solidFill>
                <a:latin typeface="Montserrat"/>
                <a:ea typeface="Montserrat"/>
                <a:cs typeface="Montserrat"/>
                <a:sym typeface="Montserrat"/>
              </a:rPr>
              <a:t>© 2024 Palo Alto Networks, Inc. All rights reserved. Proprietary and confidential information.</a:t>
            </a:r>
            <a:endParaRPr sz="600">
              <a:solidFill>
                <a:srgbClr val="888888"/>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orient="horz" pos="3239">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Column Content 2">
  <p:cSld name="TITLE_AND_BODY_4">
    <p:spTree>
      <p:nvGrpSpPr>
        <p:cNvPr id="1" name="Shape 284"/>
        <p:cNvGrpSpPr/>
        <p:nvPr/>
      </p:nvGrpSpPr>
      <p:grpSpPr>
        <a:xfrm>
          <a:off x="0" y="0"/>
          <a:ext cx="0" cy="0"/>
          <a:chOff x="0" y="0"/>
          <a:chExt cx="0" cy="0"/>
        </a:xfrm>
      </p:grpSpPr>
      <p:sp>
        <p:nvSpPr>
          <p:cNvPr id="285" name="Google Shape;285;p57"/>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6" name="Google Shape;286;p57"/>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a:lvl1pPr>
            <a:lvl2pPr marL="914400" lvl="1" indent="-304800" rtl="0">
              <a:lnSpc>
                <a:spcPct val="100000"/>
              </a:lnSpc>
              <a:spcBef>
                <a:spcPts val="1400"/>
              </a:spcBef>
              <a:spcAft>
                <a:spcPts val="0"/>
              </a:spcAft>
              <a:buSzPts val="1200"/>
              <a:buChar char="○"/>
              <a:defRPr sz="1200"/>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800"/>
              </a:spcBef>
              <a:spcAft>
                <a:spcPts val="0"/>
              </a:spcAft>
              <a:buSzPts val="1400"/>
              <a:buChar char="○"/>
              <a:defRPr/>
            </a:lvl5pPr>
            <a:lvl6pPr marL="2743200" lvl="5" indent="-317500" rtl="0">
              <a:lnSpc>
                <a:spcPct val="100000"/>
              </a:lnSpc>
              <a:spcBef>
                <a:spcPts val="600"/>
              </a:spcBef>
              <a:spcAft>
                <a:spcPts val="0"/>
              </a:spcAft>
              <a:buSzPts val="1400"/>
              <a:buChar char="■"/>
              <a:defRPr/>
            </a:lvl6pPr>
            <a:lvl7pPr marL="3200400" lvl="6" indent="-317500" rtl="0">
              <a:lnSpc>
                <a:spcPct val="100000"/>
              </a:lnSpc>
              <a:spcBef>
                <a:spcPts val="400"/>
              </a:spcBef>
              <a:spcAft>
                <a:spcPts val="0"/>
              </a:spcAft>
              <a:buSzPts val="1400"/>
              <a:buChar char="●"/>
              <a:defRPr/>
            </a:lvl7pPr>
            <a:lvl8pPr marL="3657600" lvl="7" indent="-317500" rtl="0">
              <a:lnSpc>
                <a:spcPct val="100000"/>
              </a:lnSpc>
              <a:spcBef>
                <a:spcPts val="400"/>
              </a:spcBef>
              <a:spcAft>
                <a:spcPts val="0"/>
              </a:spcAft>
              <a:buSzPts val="1400"/>
              <a:buChar char="○"/>
              <a:defRPr/>
            </a:lvl8pPr>
            <a:lvl9pPr marL="4114800" lvl="8" indent="-317500" rtl="0">
              <a:lnSpc>
                <a:spcPct val="100000"/>
              </a:lnSpc>
              <a:spcBef>
                <a:spcPts val="400"/>
              </a:spcBef>
              <a:spcAft>
                <a:spcPts val="400"/>
              </a:spcAft>
              <a:buSzPts val="1400"/>
              <a:buChar char="■"/>
              <a:defRPr/>
            </a:lvl9pPr>
          </a:lstStyle>
          <a:p>
            <a:endParaRPr/>
          </a:p>
        </p:txBody>
      </p:sp>
      <p:sp>
        <p:nvSpPr>
          <p:cNvPr id="287" name="Google Shape;287;p57"/>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l" rtl="0">
              <a:spcBef>
                <a:spcPts val="0"/>
              </a:spcBef>
              <a:spcAft>
                <a:spcPts val="0"/>
              </a:spcAft>
              <a:buNone/>
            </a:pPr>
            <a:fld id="{00000000-1234-1234-1234-123412341234}" type="slidenum">
              <a:rPr lang="en"/>
              <a:t>‹Nº›</a:t>
            </a:fld>
            <a:r>
              <a:rPr lang="en" b="0"/>
              <a:t>  |  © </a:t>
            </a:r>
            <a:r>
              <a:rPr lang="en"/>
              <a:t>2024 Palo</a:t>
            </a:r>
            <a:r>
              <a:rPr lang="en" b="0"/>
              <a:t> Alto Networks, Inc. All rights reserved. Proprietary and confidential information.</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288"/>
        <p:cNvGrpSpPr/>
        <p:nvPr/>
      </p:nvGrpSpPr>
      <p:grpSpPr>
        <a:xfrm>
          <a:off x="0" y="0"/>
          <a:ext cx="0" cy="0"/>
          <a:chOff x="0" y="0"/>
          <a:chExt cx="0" cy="0"/>
        </a:xfrm>
      </p:grpSpPr>
      <p:sp>
        <p:nvSpPr>
          <p:cNvPr id="289" name="Google Shape;289;p58"/>
          <p:cNvSpPr txBox="1">
            <a:spLocks noGrp="1"/>
          </p:cNvSpPr>
          <p:nvPr>
            <p:ph type="title"/>
          </p:nvPr>
        </p:nvSpPr>
        <p:spPr>
          <a:xfrm>
            <a:off x="311700" y="568225"/>
            <a:ext cx="4282200" cy="955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1pPr>
            <a:lvl2pPr lvl="1"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2pPr>
            <a:lvl3pPr lvl="2"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3pPr>
            <a:lvl4pPr lvl="3"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4pPr>
            <a:lvl5pPr lvl="4"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5pPr>
            <a:lvl6pPr lvl="5"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6pPr>
            <a:lvl7pPr lvl="6"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7pPr>
            <a:lvl8pPr lvl="7"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8pPr>
            <a:lvl9pPr lvl="8" rtl="0">
              <a:spcBef>
                <a:spcPts val="0"/>
              </a:spcBef>
              <a:spcAft>
                <a:spcPts val="0"/>
              </a:spcAft>
              <a:buClr>
                <a:schemeClr val="lt1"/>
              </a:buClr>
              <a:buSzPts val="2200"/>
              <a:buFont typeface="Montserrat"/>
              <a:buNone/>
              <a:defRPr b="1">
                <a:solidFill>
                  <a:schemeClr val="lt1"/>
                </a:solidFill>
                <a:latin typeface="Montserrat"/>
                <a:ea typeface="Montserrat"/>
                <a:cs typeface="Montserrat"/>
                <a:sym typeface="Montserrat"/>
              </a:defRPr>
            </a:lvl9pPr>
          </a:lstStyle>
          <a:p>
            <a:endParaRPr/>
          </a:p>
        </p:txBody>
      </p:sp>
      <p:sp>
        <p:nvSpPr>
          <p:cNvPr id="290" name="Google Shape;290;p58"/>
          <p:cNvSpPr txBox="1">
            <a:spLocks noGrp="1"/>
          </p:cNvSpPr>
          <p:nvPr>
            <p:ph type="sldNum" idx="12"/>
          </p:nvPr>
        </p:nvSpPr>
        <p:spPr>
          <a:xfrm>
            <a:off x="311708" y="4663217"/>
            <a:ext cx="548700" cy="393600"/>
          </a:xfrm>
          <a:prstGeom prst="rect">
            <a:avLst/>
          </a:prstGeom>
        </p:spPr>
        <p:txBody>
          <a:bodyPr spcFirstLastPara="1" wrap="square" lIns="91425" tIns="91425" rIns="91425" bIns="91425" anchor="ctr" anchorCtr="0">
            <a:noAutofit/>
          </a:bodyPr>
          <a:lstStyle>
            <a:lvl1pPr lvl="0" algn="l" rtl="0">
              <a:buNone/>
              <a:defRPr/>
            </a:lvl1pPr>
            <a:lvl2pPr lvl="1" algn="l" rtl="0">
              <a:buNone/>
              <a:defRPr/>
            </a:lvl2pPr>
            <a:lvl3pPr lvl="2" algn="l" rtl="0">
              <a:buNone/>
              <a:defRPr/>
            </a:lvl3pPr>
            <a:lvl4pPr lvl="3" algn="l" rtl="0">
              <a:buNone/>
              <a:defRPr/>
            </a:lvl4pPr>
            <a:lvl5pPr lvl="4" algn="l" rtl="0">
              <a:buNone/>
              <a:defRPr/>
            </a:lvl5pPr>
            <a:lvl6pPr lvl="5" algn="l" rtl="0">
              <a:buNone/>
              <a:defRPr/>
            </a:lvl6pPr>
            <a:lvl7pPr lvl="6" algn="l" rtl="0">
              <a:buNone/>
              <a:defRPr/>
            </a:lvl7pPr>
            <a:lvl8pPr lvl="7" algn="l" rtl="0">
              <a:buNone/>
              <a:defRPr/>
            </a:lvl8pPr>
            <a:lvl9pPr lvl="8" algn="l" rtl="0">
              <a:buNone/>
              <a:defRPr/>
            </a:lvl9pPr>
          </a:lstStyle>
          <a:p>
            <a:pPr marL="0" lvl="0" indent="0" algn="l" rtl="0">
              <a:spcBef>
                <a:spcPts val="0"/>
              </a:spcBef>
              <a:spcAft>
                <a:spcPts val="0"/>
              </a:spcAft>
              <a:buNone/>
            </a:pPr>
            <a:fld id="{00000000-1234-1234-1234-123412341234}" type="slidenum">
              <a:rPr lang="en"/>
              <a:t>‹Nº›</a:t>
            </a:fld>
            <a:endParaRPr/>
          </a:p>
        </p:txBody>
      </p:sp>
      <p:sp>
        <p:nvSpPr>
          <p:cNvPr id="291" name="Google Shape;291;p58"/>
          <p:cNvSpPr txBox="1">
            <a:spLocks noGrp="1"/>
          </p:cNvSpPr>
          <p:nvPr>
            <p:ph type="title" idx="2"/>
          </p:nvPr>
        </p:nvSpPr>
        <p:spPr>
          <a:xfrm>
            <a:off x="311700" y="1792000"/>
            <a:ext cx="2461800" cy="33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292" name="Google Shape;292;p58"/>
          <p:cNvSpPr txBox="1">
            <a:spLocks noGrp="1"/>
          </p:cNvSpPr>
          <p:nvPr>
            <p:ph type="title" idx="3"/>
          </p:nvPr>
        </p:nvSpPr>
        <p:spPr>
          <a:xfrm>
            <a:off x="311700" y="2124400"/>
            <a:ext cx="2648100" cy="1732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Medium"/>
              <a:buNone/>
              <a:defRPr sz="1200" b="0">
                <a:solidFill>
                  <a:schemeClr val="lt1"/>
                </a:solidFill>
                <a:latin typeface="Montserrat Medium"/>
                <a:ea typeface="Montserrat Medium"/>
                <a:cs typeface="Montserrat Medium"/>
                <a:sym typeface="Montserrat Medium"/>
              </a:defRPr>
            </a:lvl1pPr>
            <a:lvl2pPr lvl="1"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2pPr>
            <a:lvl3pPr lvl="2"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3pPr>
            <a:lvl4pPr lvl="3"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4pPr>
            <a:lvl5pPr lvl="4"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5pPr>
            <a:lvl6pPr lvl="5"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6pPr>
            <a:lvl7pPr lvl="6"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7pPr>
            <a:lvl8pPr lvl="7"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8pPr>
            <a:lvl9pPr lvl="8"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9pPr>
          </a:lstStyle>
          <a:p>
            <a:endParaRPr/>
          </a:p>
        </p:txBody>
      </p:sp>
      <p:sp>
        <p:nvSpPr>
          <p:cNvPr id="293" name="Google Shape;293;p58"/>
          <p:cNvSpPr txBox="1">
            <a:spLocks noGrp="1"/>
          </p:cNvSpPr>
          <p:nvPr>
            <p:ph type="title" idx="4"/>
          </p:nvPr>
        </p:nvSpPr>
        <p:spPr>
          <a:xfrm>
            <a:off x="3311700" y="1792000"/>
            <a:ext cx="2461800" cy="33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a:buChar char="●"/>
              <a:defRPr sz="1200" b="1">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9pPr>
          </a:lstStyle>
          <a:p>
            <a:endParaRPr/>
          </a:p>
        </p:txBody>
      </p:sp>
      <p:sp>
        <p:nvSpPr>
          <p:cNvPr id="294" name="Google Shape;294;p58"/>
          <p:cNvSpPr txBox="1">
            <a:spLocks noGrp="1"/>
          </p:cNvSpPr>
          <p:nvPr>
            <p:ph type="title" idx="5"/>
          </p:nvPr>
        </p:nvSpPr>
        <p:spPr>
          <a:xfrm>
            <a:off x="3311700" y="2124400"/>
            <a:ext cx="2648100" cy="1732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Medium"/>
              <a:buNone/>
              <a:defRPr sz="1200" b="0">
                <a:solidFill>
                  <a:schemeClr val="lt1"/>
                </a:solidFill>
                <a:latin typeface="Montserrat Medium"/>
                <a:ea typeface="Montserrat Medium"/>
                <a:cs typeface="Montserrat Medium"/>
                <a:sym typeface="Montserrat Medium"/>
              </a:defRPr>
            </a:lvl1pPr>
            <a:lvl2pPr lvl="1"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2pPr>
            <a:lvl3pPr lvl="2"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3pPr>
            <a:lvl4pPr lvl="3"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4pPr>
            <a:lvl5pPr lvl="4"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5pPr>
            <a:lvl6pPr lvl="5"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6pPr>
            <a:lvl7pPr lvl="6"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7pPr>
            <a:lvl8pPr lvl="7"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8pPr>
            <a:lvl9pPr lvl="8"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9pPr>
          </a:lstStyle>
          <a:p>
            <a:endParaRPr/>
          </a:p>
        </p:txBody>
      </p:sp>
      <p:sp>
        <p:nvSpPr>
          <p:cNvPr id="295" name="Google Shape;295;p58"/>
          <p:cNvSpPr txBox="1">
            <a:spLocks noGrp="1"/>
          </p:cNvSpPr>
          <p:nvPr>
            <p:ph type="title" idx="6"/>
          </p:nvPr>
        </p:nvSpPr>
        <p:spPr>
          <a:xfrm>
            <a:off x="6251900" y="1792000"/>
            <a:ext cx="2461800" cy="33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a:buChar char="●"/>
              <a:defRPr sz="1200" b="1">
                <a:solidFill>
                  <a:schemeClr val="lt1"/>
                </a:solidFill>
                <a:latin typeface="Montserrat"/>
                <a:ea typeface="Montserrat"/>
                <a:cs typeface="Montserrat"/>
                <a:sym typeface="Montserrat"/>
              </a:defRPr>
            </a:lvl1pPr>
            <a:lvl2pPr lvl="1"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2600"/>
              <a:buFont typeface="Montserrat"/>
              <a:buChar char="■"/>
              <a:defRPr sz="2600" b="1">
                <a:solidFill>
                  <a:schemeClr val="lt1"/>
                </a:solidFill>
                <a:latin typeface="Montserrat"/>
                <a:ea typeface="Montserrat"/>
                <a:cs typeface="Montserrat"/>
                <a:sym typeface="Montserrat"/>
              </a:defRPr>
            </a:lvl9pPr>
          </a:lstStyle>
          <a:p>
            <a:endParaRPr/>
          </a:p>
        </p:txBody>
      </p:sp>
      <p:sp>
        <p:nvSpPr>
          <p:cNvPr id="296" name="Google Shape;296;p58"/>
          <p:cNvSpPr txBox="1">
            <a:spLocks noGrp="1"/>
          </p:cNvSpPr>
          <p:nvPr>
            <p:ph type="title" idx="7"/>
          </p:nvPr>
        </p:nvSpPr>
        <p:spPr>
          <a:xfrm>
            <a:off x="6251900" y="2124400"/>
            <a:ext cx="2648100" cy="1732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
              <a:buFont typeface="Montserrat Medium"/>
              <a:buNone/>
              <a:defRPr sz="1200" b="0">
                <a:solidFill>
                  <a:schemeClr val="lt1"/>
                </a:solidFill>
                <a:latin typeface="Montserrat Medium"/>
                <a:ea typeface="Montserrat Medium"/>
                <a:cs typeface="Montserrat Medium"/>
                <a:sym typeface="Montserrat Medium"/>
              </a:defRPr>
            </a:lvl1pPr>
            <a:lvl2pPr lvl="1"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2pPr>
            <a:lvl3pPr lvl="2"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3pPr>
            <a:lvl4pPr lvl="3"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4pPr>
            <a:lvl5pPr lvl="4"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5pPr>
            <a:lvl6pPr lvl="5"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6pPr>
            <a:lvl7pPr lvl="6"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7pPr>
            <a:lvl8pPr lvl="7"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8pPr>
            <a:lvl9pPr lvl="8" rtl="0">
              <a:spcBef>
                <a:spcPts val="0"/>
              </a:spcBef>
              <a:spcAft>
                <a:spcPts val="0"/>
              </a:spcAft>
              <a:buClr>
                <a:schemeClr val="lt1"/>
              </a:buClr>
              <a:buSzPts val="2600"/>
              <a:buFont typeface="Montserrat Medium"/>
              <a:buNone/>
              <a:defRPr sz="2600">
                <a:solidFill>
                  <a:schemeClr val="lt1"/>
                </a:solidFill>
                <a:latin typeface="Montserrat Medium"/>
                <a:ea typeface="Montserrat Medium"/>
                <a:cs typeface="Montserrat Medium"/>
                <a:sym typeface="Montserrat Medium"/>
              </a:defRPr>
            </a:lvl9pPr>
          </a:lstStyle>
          <a:p>
            <a:endParaRPr/>
          </a:p>
        </p:txBody>
      </p:sp>
      <p:sp>
        <p:nvSpPr>
          <p:cNvPr id="297" name="Google Shape;297;p58"/>
          <p:cNvSpPr txBox="1">
            <a:spLocks noGrp="1"/>
          </p:cNvSpPr>
          <p:nvPr>
            <p:ph type="title" idx="8"/>
          </p:nvPr>
        </p:nvSpPr>
        <p:spPr>
          <a:xfrm>
            <a:off x="311700" y="235825"/>
            <a:ext cx="6829200" cy="33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4C86C"/>
              </a:buClr>
              <a:buSzPts val="1100"/>
              <a:buFont typeface="Montserrat"/>
              <a:buNone/>
              <a:defRPr sz="1100" b="1">
                <a:solidFill>
                  <a:srgbClr val="04C86C"/>
                </a:solidFill>
                <a:latin typeface="Montserrat"/>
                <a:ea typeface="Montserrat"/>
                <a:cs typeface="Montserrat"/>
                <a:sym typeface="Montserrat"/>
              </a:defRPr>
            </a:lvl1pPr>
            <a:lvl2pPr lvl="1"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2pPr>
            <a:lvl3pPr lvl="2"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3pPr>
            <a:lvl4pPr lvl="3"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4pPr>
            <a:lvl5pPr lvl="4"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5pPr>
            <a:lvl6pPr lvl="5"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6pPr>
            <a:lvl7pPr lvl="6"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7pPr>
            <a:lvl8pPr lvl="7"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8pPr>
            <a:lvl9pPr lvl="8" rtl="0">
              <a:spcBef>
                <a:spcPts val="0"/>
              </a:spcBef>
              <a:spcAft>
                <a:spcPts val="0"/>
              </a:spcAft>
              <a:buClr>
                <a:srgbClr val="04C86C"/>
              </a:buClr>
              <a:buSzPts val="2500"/>
              <a:buFont typeface="Montserrat"/>
              <a:buNone/>
              <a:defRPr sz="2500" b="1">
                <a:solidFill>
                  <a:srgbClr val="04C86C"/>
                </a:solidFill>
                <a:latin typeface="Montserrat"/>
                <a:ea typeface="Montserrat"/>
                <a:cs typeface="Montserrat"/>
                <a:sym typeface="Montserrat"/>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8"/>
        <p:cNvGrpSpPr/>
        <p:nvPr/>
      </p:nvGrpSpPr>
      <p:grpSpPr>
        <a:xfrm>
          <a:off x="0" y="0"/>
          <a:ext cx="0" cy="0"/>
          <a:chOff x="0" y="0"/>
          <a:chExt cx="0" cy="0"/>
        </a:xfrm>
      </p:grpSpPr>
      <p:sp>
        <p:nvSpPr>
          <p:cNvPr id="299" name="Google Shape;299;p59"/>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r>
              <a:rPr lang="en" b="0"/>
              <a:t>  |  © </a:t>
            </a:r>
            <a:r>
              <a:rPr lang="en"/>
              <a:t>2024 Palo</a:t>
            </a:r>
            <a:r>
              <a:rPr lang="en" b="0"/>
              <a:t> Alto Networks, Inc. All rights reserved.</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0"/>
        <p:cNvGrpSpPr/>
        <p:nvPr/>
      </p:nvGrpSpPr>
      <p:grpSpPr>
        <a:xfrm>
          <a:off x="0" y="0"/>
          <a:ext cx="0" cy="0"/>
          <a:chOff x="0" y="0"/>
          <a:chExt cx="0" cy="0"/>
        </a:xfrm>
      </p:grpSpPr>
      <p:sp>
        <p:nvSpPr>
          <p:cNvPr id="301" name="Google Shape;301;p60"/>
          <p:cNvSpPr txBox="1">
            <a:spLocks noGrp="1"/>
          </p:cNvSpPr>
          <p:nvPr>
            <p:ph type="title"/>
          </p:nvPr>
        </p:nvSpPr>
        <p:spPr>
          <a:xfrm>
            <a:off x="342778" y="205980"/>
            <a:ext cx="8440200" cy="45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16989"/>
              </a:buClr>
              <a:buSzPts val="18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02" name="Google Shape;302;p60"/>
          <p:cNvSpPr txBox="1">
            <a:spLocks noGrp="1"/>
          </p:cNvSpPr>
          <p:nvPr>
            <p:ph type="body" idx="1"/>
          </p:nvPr>
        </p:nvSpPr>
        <p:spPr>
          <a:xfrm>
            <a:off x="342778" y="801505"/>
            <a:ext cx="8440200" cy="3792900"/>
          </a:xfrm>
          <a:prstGeom prst="rect">
            <a:avLst/>
          </a:prstGeom>
          <a:noFill/>
          <a:ln>
            <a:noFill/>
          </a:ln>
        </p:spPr>
        <p:txBody>
          <a:bodyPr spcFirstLastPara="1" wrap="square" lIns="91425" tIns="45700" rIns="91425" bIns="45700" anchor="t" anchorCtr="0">
            <a:noAutofit/>
          </a:bodyPr>
          <a:lstStyle>
            <a:lvl1pPr marL="457200" lvl="0" indent="-342900" algn="l" rtl="0">
              <a:spcBef>
                <a:spcPts val="1600"/>
              </a:spcBef>
              <a:spcAft>
                <a:spcPts val="0"/>
              </a:spcAft>
              <a:buClr>
                <a:srgbClr val="316989"/>
              </a:buClr>
              <a:buSzPts val="1800"/>
              <a:buFont typeface="Noto Sans Symbols"/>
              <a:buChar char="▪"/>
              <a:defRPr/>
            </a:lvl1pPr>
            <a:lvl2pPr marL="914400" lvl="1" indent="-330200" algn="l" rtl="0">
              <a:spcBef>
                <a:spcPts val="320"/>
              </a:spcBef>
              <a:spcAft>
                <a:spcPts val="0"/>
              </a:spcAft>
              <a:buClr>
                <a:srgbClr val="316989"/>
              </a:buClr>
              <a:buSzPts val="1600"/>
              <a:buFont typeface="Noto Sans Symbols"/>
              <a:buChar char="▪"/>
              <a:defRPr/>
            </a:lvl2pPr>
            <a:lvl3pPr marL="1371600" lvl="2" indent="-317500" algn="l" rtl="0">
              <a:spcBef>
                <a:spcPts val="280"/>
              </a:spcBef>
              <a:spcAft>
                <a:spcPts val="0"/>
              </a:spcAft>
              <a:buClr>
                <a:srgbClr val="316989"/>
              </a:buClr>
              <a:buSzPts val="1400"/>
              <a:buFont typeface="Noto Sans Symbols"/>
              <a:buChar char="▪"/>
              <a:defRPr/>
            </a:lvl3pPr>
            <a:lvl4pPr marL="1828800" lvl="3" indent="-342900" algn="l" rtl="0">
              <a:spcBef>
                <a:spcPts val="360"/>
              </a:spcBef>
              <a:spcAft>
                <a:spcPts val="0"/>
              </a:spcAft>
              <a:buClr>
                <a:srgbClr val="316989"/>
              </a:buClr>
              <a:buSzPts val="1800"/>
              <a:buFont typeface="Noto Sans Symbols"/>
              <a:buChar char="▪"/>
              <a:defRPr/>
            </a:lvl4pPr>
            <a:lvl5pPr marL="2286000" lvl="4" indent="-342900" algn="l" rtl="0">
              <a:spcBef>
                <a:spcPts val="360"/>
              </a:spcBef>
              <a:spcAft>
                <a:spcPts val="0"/>
              </a:spcAft>
              <a:buClr>
                <a:srgbClr val="316989"/>
              </a:buClr>
              <a:buSzPts val="1800"/>
              <a:buFont typeface="Noto Sans Symbols"/>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03" name="Google Shape;303;p60"/>
          <p:cNvSpPr txBox="1">
            <a:spLocks noGrp="1"/>
          </p:cNvSpPr>
          <p:nvPr>
            <p:ph type="sldNum" idx="12"/>
          </p:nvPr>
        </p:nvSpPr>
        <p:spPr>
          <a:xfrm>
            <a:off x="342778" y="4817540"/>
            <a:ext cx="2696100" cy="2739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‹Nº›</a:t>
            </a:fld>
            <a:r>
              <a:rPr lang="en"/>
              <a:t>  |  © 2015, Palo Alto Networks. Confidential and Proprietary.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ormal slide">
  <p:cSld name="Normal slide">
    <p:spTree>
      <p:nvGrpSpPr>
        <p:cNvPr id="1" name="Shape 304"/>
        <p:cNvGrpSpPr/>
        <p:nvPr/>
      </p:nvGrpSpPr>
      <p:grpSpPr>
        <a:xfrm>
          <a:off x="0" y="0"/>
          <a:ext cx="0" cy="0"/>
          <a:chOff x="0" y="0"/>
          <a:chExt cx="0" cy="0"/>
        </a:xfrm>
      </p:grpSpPr>
      <p:sp>
        <p:nvSpPr>
          <p:cNvPr id="305" name="Google Shape;305;p61"/>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E95C4"/>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6" name="Google Shape;306;p61"/>
          <p:cNvSpPr txBox="1">
            <a:spLocks noGrp="1"/>
          </p:cNvSpPr>
          <p:nvPr>
            <p:ph type="body" idx="1"/>
          </p:nvPr>
        </p:nvSpPr>
        <p:spPr>
          <a:xfrm>
            <a:off x="317500" y="742950"/>
            <a:ext cx="8471400" cy="3847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600"/>
              </a:spcBef>
              <a:spcAft>
                <a:spcPts val="0"/>
              </a:spcAft>
              <a:buSzPts val="1800"/>
              <a:buChar char="•"/>
              <a:defRPr/>
            </a:lvl1pPr>
            <a:lvl2pPr marL="914400" lvl="1" indent="-342900" algn="l" rtl="0">
              <a:lnSpc>
                <a:spcPct val="100000"/>
              </a:lnSpc>
              <a:spcBef>
                <a:spcPts val="400"/>
              </a:spcBef>
              <a:spcAft>
                <a:spcPts val="0"/>
              </a:spcAft>
              <a:buSzPts val="1800"/>
              <a:buChar char="•"/>
              <a:defRPr/>
            </a:lvl2pPr>
            <a:lvl3pPr marL="1371600" lvl="2" indent="-342900" algn="l" rtl="0">
              <a:lnSpc>
                <a:spcPct val="100000"/>
              </a:lnSpc>
              <a:spcBef>
                <a:spcPts val="400"/>
              </a:spcBef>
              <a:spcAft>
                <a:spcPts val="0"/>
              </a:spcAft>
              <a:buSzPts val="1800"/>
              <a:buChar char="•"/>
              <a:defRPr/>
            </a:lvl3pPr>
            <a:lvl4pPr marL="1828800" lvl="3" indent="-342900" algn="l" rtl="0">
              <a:lnSpc>
                <a:spcPct val="100000"/>
              </a:lnSpc>
              <a:spcBef>
                <a:spcPts val="400"/>
              </a:spcBef>
              <a:spcAft>
                <a:spcPts val="0"/>
              </a:spcAft>
              <a:buSzPts val="1800"/>
              <a:buChar char="▪"/>
              <a:defRPr/>
            </a:lvl4pPr>
            <a:lvl5pPr marL="2286000" lvl="4" indent="-342900" algn="l" rtl="0">
              <a:lnSpc>
                <a:spcPct val="100000"/>
              </a:lnSpc>
              <a:spcBef>
                <a:spcPts val="400"/>
              </a:spcBef>
              <a:spcAft>
                <a:spcPts val="0"/>
              </a:spcAft>
              <a:buSzPts val="1800"/>
              <a:buChar char="▪"/>
              <a:defRPr/>
            </a:lvl5pPr>
            <a:lvl6pPr marL="2743200" lvl="5" indent="-342900" algn="l" rtl="0">
              <a:lnSpc>
                <a:spcPct val="100000"/>
              </a:lnSpc>
              <a:spcBef>
                <a:spcPts val="400"/>
              </a:spcBef>
              <a:spcAft>
                <a:spcPts val="0"/>
              </a:spcAft>
              <a:buClr>
                <a:schemeClr val="dk1"/>
              </a:buClr>
              <a:buSzPts val="1800"/>
              <a:buChar char="•"/>
              <a:defRPr/>
            </a:lvl6pPr>
            <a:lvl7pPr marL="3200400" lvl="6" indent="-342900" algn="l" rtl="0">
              <a:lnSpc>
                <a:spcPct val="100000"/>
              </a:lnSpc>
              <a:spcBef>
                <a:spcPts val="400"/>
              </a:spcBef>
              <a:spcAft>
                <a:spcPts val="0"/>
              </a:spcAft>
              <a:buClr>
                <a:schemeClr val="dk1"/>
              </a:buClr>
              <a:buSzPts val="1800"/>
              <a:buChar char="•"/>
              <a:defRPr/>
            </a:lvl7pPr>
            <a:lvl8pPr marL="3657600" lvl="7" indent="-342900" algn="l" rtl="0">
              <a:lnSpc>
                <a:spcPct val="100000"/>
              </a:lnSpc>
              <a:spcBef>
                <a:spcPts val="400"/>
              </a:spcBef>
              <a:spcAft>
                <a:spcPts val="0"/>
              </a:spcAft>
              <a:buClr>
                <a:schemeClr val="dk1"/>
              </a:buClr>
              <a:buSzPts val="1800"/>
              <a:buChar char="•"/>
              <a:defRPr/>
            </a:lvl8pPr>
            <a:lvl9pPr marL="4114800" lvl="8" indent="-342900" algn="l" rtl="0">
              <a:lnSpc>
                <a:spcPct val="100000"/>
              </a:lnSpc>
              <a:spcBef>
                <a:spcPts val="400"/>
              </a:spcBef>
              <a:spcAft>
                <a:spcPts val="0"/>
              </a:spcAft>
              <a:buClr>
                <a:schemeClr val="dk1"/>
              </a:buClr>
              <a:buSzPts val="1800"/>
              <a:buChar char="•"/>
              <a:defRPr/>
            </a:lvl9pPr>
          </a:lstStyle>
          <a:p>
            <a:endParaRPr/>
          </a:p>
        </p:txBody>
      </p:sp>
      <p:sp>
        <p:nvSpPr>
          <p:cNvPr id="307" name="Google Shape;307;p61"/>
          <p:cNvSpPr txBox="1">
            <a:spLocks noGrp="1"/>
          </p:cNvSpPr>
          <p:nvPr>
            <p:ph type="sldNum" idx="12"/>
          </p:nvPr>
        </p:nvSpPr>
        <p:spPr>
          <a:xfrm>
            <a:off x="317501" y="4905604"/>
            <a:ext cx="3436800" cy="2187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500"/>
              <a:buFont typeface="Arial"/>
              <a:buNone/>
              <a:defRPr sz="5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‹Nº›</a:t>
            </a:fld>
            <a:r>
              <a:rPr lang="en"/>
              <a:t>  |  © 2019 Palo Alto Networks, Inc. All Rights Reserved.</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rata Extended Title Slide">
  <p:cSld name="TITLE_1_2_1">
    <p:spTree>
      <p:nvGrpSpPr>
        <p:cNvPr id="1" name="Shape 37"/>
        <p:cNvGrpSpPr/>
        <p:nvPr/>
      </p:nvGrpSpPr>
      <p:grpSpPr>
        <a:xfrm>
          <a:off x="0" y="0"/>
          <a:ext cx="0" cy="0"/>
          <a:chOff x="0" y="0"/>
          <a:chExt cx="0" cy="0"/>
        </a:xfrm>
      </p:grpSpPr>
      <p:sp>
        <p:nvSpPr>
          <p:cNvPr id="38" name="Google Shape;38;p7"/>
          <p:cNvSpPr/>
          <p:nvPr/>
        </p:nvSpPr>
        <p:spPr>
          <a:xfrm>
            <a:off x="-49225" y="-26700"/>
            <a:ext cx="9242700" cy="51969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 name="Google Shape;39;p7"/>
          <p:cNvPicPr preferRelativeResize="0"/>
          <p:nvPr/>
        </p:nvPicPr>
        <p:blipFill rotWithShape="1">
          <a:blip r:embed="rId2">
            <a:alphaModFix/>
          </a:blip>
          <a:srcRect l="-10410" t="1643" r="10409" b="11415"/>
          <a:stretch/>
        </p:blipFill>
        <p:spPr>
          <a:xfrm>
            <a:off x="2607600" y="-26700"/>
            <a:ext cx="6585875" cy="4123476"/>
          </a:xfrm>
          <a:prstGeom prst="rect">
            <a:avLst/>
          </a:prstGeom>
          <a:noFill/>
          <a:ln>
            <a:noFill/>
          </a:ln>
        </p:spPr>
      </p:pic>
      <p:sp>
        <p:nvSpPr>
          <p:cNvPr id="40" name="Google Shape;40;p7"/>
          <p:cNvSpPr/>
          <p:nvPr/>
        </p:nvSpPr>
        <p:spPr>
          <a:xfrm>
            <a:off x="-49225" y="4096775"/>
            <a:ext cx="9242700" cy="109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7"/>
          <p:cNvPicPr preferRelativeResize="0"/>
          <p:nvPr/>
        </p:nvPicPr>
        <p:blipFill rotWithShape="1">
          <a:blip r:embed="rId3">
            <a:alphaModFix/>
          </a:blip>
          <a:srcRect/>
          <a:stretch/>
        </p:blipFill>
        <p:spPr>
          <a:xfrm>
            <a:off x="7517452" y="4717877"/>
            <a:ext cx="1481172" cy="270900"/>
          </a:xfrm>
          <a:prstGeom prst="rect">
            <a:avLst/>
          </a:prstGeom>
          <a:noFill/>
          <a:ln>
            <a:noFill/>
          </a:ln>
        </p:spPr>
      </p:pic>
      <p:pic>
        <p:nvPicPr>
          <p:cNvPr id="42" name="Google Shape;42;p7"/>
          <p:cNvPicPr preferRelativeResize="0"/>
          <p:nvPr/>
        </p:nvPicPr>
        <p:blipFill rotWithShape="1">
          <a:blip r:embed="rId4">
            <a:alphaModFix/>
          </a:blip>
          <a:srcRect/>
          <a:stretch/>
        </p:blipFill>
        <p:spPr>
          <a:xfrm>
            <a:off x="402650" y="372200"/>
            <a:ext cx="1368024" cy="270900"/>
          </a:xfrm>
          <a:prstGeom prst="rect">
            <a:avLst/>
          </a:prstGeom>
          <a:noFill/>
          <a:ln>
            <a:noFill/>
          </a:ln>
        </p:spPr>
      </p:pic>
      <p:sp>
        <p:nvSpPr>
          <p:cNvPr id="43" name="Google Shape;43;p7"/>
          <p:cNvSpPr txBox="1">
            <a:spLocks noGrp="1"/>
          </p:cNvSpPr>
          <p:nvPr>
            <p:ph type="ctrTitle"/>
          </p:nvPr>
        </p:nvSpPr>
        <p:spPr>
          <a:xfrm>
            <a:off x="311700" y="1040200"/>
            <a:ext cx="4647000" cy="13380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2400"/>
              <a:buNone/>
              <a:defRPr sz="2400">
                <a:solidFill>
                  <a:srgbClr val="000000"/>
                </a:solidFill>
              </a:defRPr>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44" name="Google Shape;44;p7"/>
          <p:cNvSpPr txBox="1">
            <a:spLocks noGrp="1"/>
          </p:cNvSpPr>
          <p:nvPr>
            <p:ph type="subTitle" idx="1"/>
          </p:nvPr>
        </p:nvSpPr>
        <p:spPr>
          <a:xfrm>
            <a:off x="311700" y="2378275"/>
            <a:ext cx="4647000" cy="7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_AND_BODY_3">
    <p:spTree>
      <p:nvGrpSpPr>
        <p:cNvPr id="1" name="Shape 308"/>
        <p:cNvGrpSpPr/>
        <p:nvPr/>
      </p:nvGrpSpPr>
      <p:grpSpPr>
        <a:xfrm>
          <a:off x="0" y="0"/>
          <a:ext cx="0" cy="0"/>
          <a:chOff x="0" y="0"/>
          <a:chExt cx="0" cy="0"/>
        </a:xfrm>
      </p:grpSpPr>
      <p:sp>
        <p:nvSpPr>
          <p:cNvPr id="309" name="Google Shape;309;p62"/>
          <p:cNvSpPr txBox="1">
            <a:spLocks noGrp="1"/>
          </p:cNvSpPr>
          <p:nvPr>
            <p:ph type="title"/>
          </p:nvPr>
        </p:nvSpPr>
        <p:spPr>
          <a:xfrm>
            <a:off x="562550" y="231075"/>
            <a:ext cx="5722800" cy="572700"/>
          </a:xfrm>
          <a:prstGeom prst="rect">
            <a:avLst/>
          </a:prstGeom>
          <a:noFill/>
          <a:ln>
            <a:noFill/>
          </a:ln>
        </p:spPr>
        <p:txBody>
          <a:bodyPr spcFirstLastPara="1" wrap="square" lIns="91400" tIns="91400" rIns="91400" bIns="91400" anchor="t" anchorCtr="0">
            <a:spAutoFit/>
          </a:bodyPr>
          <a:lstStyle>
            <a:lvl1pPr lvl="0" algn="l" rtl="0">
              <a:lnSpc>
                <a:spcPct val="100000"/>
              </a:lnSpc>
              <a:spcBef>
                <a:spcPts val="0"/>
              </a:spcBef>
              <a:spcAft>
                <a:spcPts val="0"/>
              </a:spcAft>
              <a:buClr>
                <a:srgbClr val="FDFDFD"/>
              </a:buClr>
              <a:buSzPts val="2500"/>
              <a:buNone/>
              <a:defRPr sz="2500"/>
            </a:lvl1pPr>
            <a:lvl2pPr lvl="1" algn="l" rtl="0">
              <a:lnSpc>
                <a:spcPct val="100000"/>
              </a:lnSpc>
              <a:spcBef>
                <a:spcPts val="0"/>
              </a:spcBef>
              <a:spcAft>
                <a:spcPts val="0"/>
              </a:spcAft>
              <a:buClr>
                <a:srgbClr val="FDFDFD"/>
              </a:buClr>
              <a:buSzPts val="1800"/>
              <a:buNone/>
              <a:defRPr/>
            </a:lvl2pPr>
            <a:lvl3pPr lvl="2" algn="l" rtl="0">
              <a:lnSpc>
                <a:spcPct val="100000"/>
              </a:lnSpc>
              <a:spcBef>
                <a:spcPts val="0"/>
              </a:spcBef>
              <a:spcAft>
                <a:spcPts val="0"/>
              </a:spcAft>
              <a:buClr>
                <a:srgbClr val="FDFDFD"/>
              </a:buClr>
              <a:buSzPts val="1800"/>
              <a:buNone/>
              <a:defRPr/>
            </a:lvl3pPr>
            <a:lvl4pPr lvl="3" algn="l" rtl="0">
              <a:lnSpc>
                <a:spcPct val="100000"/>
              </a:lnSpc>
              <a:spcBef>
                <a:spcPts val="0"/>
              </a:spcBef>
              <a:spcAft>
                <a:spcPts val="0"/>
              </a:spcAft>
              <a:buClr>
                <a:srgbClr val="FDFDFD"/>
              </a:buClr>
              <a:buSzPts val="1800"/>
              <a:buNone/>
              <a:defRPr/>
            </a:lvl4pPr>
            <a:lvl5pPr lvl="4" algn="l" rtl="0">
              <a:lnSpc>
                <a:spcPct val="100000"/>
              </a:lnSpc>
              <a:spcBef>
                <a:spcPts val="0"/>
              </a:spcBef>
              <a:spcAft>
                <a:spcPts val="0"/>
              </a:spcAft>
              <a:buClr>
                <a:srgbClr val="FDFDFD"/>
              </a:buClr>
              <a:buSzPts val="1800"/>
              <a:buNone/>
              <a:defRPr/>
            </a:lvl5pPr>
            <a:lvl6pPr lvl="5" algn="l" rtl="0">
              <a:lnSpc>
                <a:spcPct val="100000"/>
              </a:lnSpc>
              <a:spcBef>
                <a:spcPts val="0"/>
              </a:spcBef>
              <a:spcAft>
                <a:spcPts val="0"/>
              </a:spcAft>
              <a:buClr>
                <a:srgbClr val="FDFDFD"/>
              </a:buClr>
              <a:buSzPts val="1800"/>
              <a:buNone/>
              <a:defRPr/>
            </a:lvl6pPr>
            <a:lvl7pPr lvl="6" algn="l" rtl="0">
              <a:lnSpc>
                <a:spcPct val="100000"/>
              </a:lnSpc>
              <a:spcBef>
                <a:spcPts val="0"/>
              </a:spcBef>
              <a:spcAft>
                <a:spcPts val="0"/>
              </a:spcAft>
              <a:buClr>
                <a:srgbClr val="FDFDFD"/>
              </a:buClr>
              <a:buSzPts val="1800"/>
              <a:buNone/>
              <a:defRPr/>
            </a:lvl7pPr>
            <a:lvl8pPr lvl="7" algn="l" rtl="0">
              <a:lnSpc>
                <a:spcPct val="100000"/>
              </a:lnSpc>
              <a:spcBef>
                <a:spcPts val="0"/>
              </a:spcBef>
              <a:spcAft>
                <a:spcPts val="0"/>
              </a:spcAft>
              <a:buClr>
                <a:srgbClr val="FDFDFD"/>
              </a:buClr>
              <a:buSzPts val="1800"/>
              <a:buNone/>
              <a:defRPr/>
            </a:lvl8pPr>
            <a:lvl9pPr lvl="8" algn="l" rtl="0">
              <a:lnSpc>
                <a:spcPct val="100000"/>
              </a:lnSpc>
              <a:spcBef>
                <a:spcPts val="0"/>
              </a:spcBef>
              <a:spcAft>
                <a:spcPts val="0"/>
              </a:spcAft>
              <a:buClr>
                <a:srgbClr val="FDFDFD"/>
              </a:buClr>
              <a:buSzPts val="1800"/>
              <a:buNone/>
              <a:defRPr/>
            </a:lvl9pPr>
          </a:lstStyle>
          <a:p>
            <a:endParaRPr/>
          </a:p>
        </p:txBody>
      </p:sp>
      <p:sp>
        <p:nvSpPr>
          <p:cNvPr id="310" name="Google Shape;310;p62"/>
          <p:cNvSpPr txBox="1">
            <a:spLocks noGrp="1"/>
          </p:cNvSpPr>
          <p:nvPr>
            <p:ph type="subTitle" idx="1"/>
          </p:nvPr>
        </p:nvSpPr>
        <p:spPr>
          <a:xfrm>
            <a:off x="4284925" y="4451600"/>
            <a:ext cx="4624500" cy="4692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chemeClr val="dk2"/>
              </a:buClr>
              <a:buSzPts val="600"/>
              <a:buNone/>
              <a:defRPr sz="600">
                <a:solidFill>
                  <a:schemeClr val="dk2"/>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32">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rtex Section Divider 1">
  <p:cSld name="SECTION_HEADER_2_1_1">
    <p:spTree>
      <p:nvGrpSpPr>
        <p:cNvPr id="1" name="Shape 311"/>
        <p:cNvGrpSpPr/>
        <p:nvPr/>
      </p:nvGrpSpPr>
      <p:grpSpPr>
        <a:xfrm>
          <a:off x="0" y="0"/>
          <a:ext cx="0" cy="0"/>
          <a:chOff x="0" y="0"/>
          <a:chExt cx="0" cy="0"/>
        </a:xfrm>
      </p:grpSpPr>
      <p:sp>
        <p:nvSpPr>
          <p:cNvPr id="312" name="Google Shape;312;p6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600"/>
              <a:buNone/>
              <a:defRPr sz="3600">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13" name="Google Shape;313;p63"/>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pic>
        <p:nvPicPr>
          <p:cNvPr id="314" name="Google Shape;314;p63"/>
          <p:cNvPicPr preferRelativeResize="0"/>
          <p:nvPr/>
        </p:nvPicPr>
        <p:blipFill rotWithShape="1">
          <a:blip r:embed="rId2">
            <a:alphaModFix/>
          </a:blip>
          <a:srcRect/>
          <a:stretch/>
        </p:blipFill>
        <p:spPr>
          <a:xfrm>
            <a:off x="8155273" y="4933138"/>
            <a:ext cx="816176" cy="1492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Column Content 1">
  <p:cSld name="TITLE_AND_BODY_6">
    <p:spTree>
      <p:nvGrpSpPr>
        <p:cNvPr id="1" name="Shape 315"/>
        <p:cNvGrpSpPr/>
        <p:nvPr/>
      </p:nvGrpSpPr>
      <p:grpSpPr>
        <a:xfrm>
          <a:off x="0" y="0"/>
          <a:ext cx="0" cy="0"/>
          <a:chOff x="0" y="0"/>
          <a:chExt cx="0" cy="0"/>
        </a:xfrm>
      </p:grpSpPr>
      <p:sp>
        <p:nvSpPr>
          <p:cNvPr id="316" name="Google Shape;316;p64"/>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317" name="Google Shape;317;p64"/>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318" name="Google Shape;318;p64"/>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EFAULT 1 1">
  <p:cSld name="DEFAULT_1_1">
    <p:bg>
      <p:bgPr>
        <a:solidFill>
          <a:schemeClr val="lt1"/>
        </a:solidFill>
        <a:effectLst/>
      </p:bgPr>
    </p:bg>
    <p:spTree>
      <p:nvGrpSpPr>
        <p:cNvPr id="1" name="Shape 319"/>
        <p:cNvGrpSpPr/>
        <p:nvPr/>
      </p:nvGrpSpPr>
      <p:grpSpPr>
        <a:xfrm>
          <a:off x="0" y="0"/>
          <a:ext cx="0" cy="0"/>
          <a:chOff x="0" y="0"/>
          <a:chExt cx="0" cy="0"/>
        </a:xfrm>
      </p:grpSpPr>
      <p:pic>
        <p:nvPicPr>
          <p:cNvPr id="320" name="Google Shape;320;p65" descr="preencoded.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1" name="Google Shape;321;p65"/>
          <p:cNvSpPr/>
          <p:nvPr/>
        </p:nvSpPr>
        <p:spPr>
          <a:xfrm>
            <a:off x="295275" y="4843475"/>
            <a:ext cx="215400" cy="95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 sz="600" b="0" i="0" u="none" strike="noStrike" cap="none">
                <a:solidFill>
                  <a:srgbClr val="FFFFFF"/>
                </a:solidFill>
                <a:latin typeface="Montserrat"/>
                <a:ea typeface="Montserrat"/>
                <a:cs typeface="Montserrat"/>
                <a:sym typeface="Montserrat"/>
              </a:rPr>
              <a:t>Page </a:t>
            </a:r>
            <a:endParaRPr sz="600" b="0" i="0" u="none" strike="noStrike" cap="none">
              <a:solidFill>
                <a:schemeClr val="dk1"/>
              </a:solidFill>
              <a:latin typeface="Calibri"/>
              <a:ea typeface="Calibri"/>
              <a:cs typeface="Calibri"/>
              <a:sym typeface="Calibri"/>
            </a:endParaRPr>
          </a:p>
        </p:txBody>
      </p:sp>
      <p:sp>
        <p:nvSpPr>
          <p:cNvPr id="322" name="Google Shape;322;p65"/>
          <p:cNvSpPr txBox="1">
            <a:spLocks noGrp="1"/>
          </p:cNvSpPr>
          <p:nvPr>
            <p:ph type="sldNum" idx="12"/>
          </p:nvPr>
        </p:nvSpPr>
        <p:spPr>
          <a:xfrm>
            <a:off x="442928" y="4750650"/>
            <a:ext cx="314400" cy="257100"/>
          </a:xfrm>
          <a:prstGeom prst="rect">
            <a:avLst/>
          </a:prstGeom>
        </p:spPr>
        <p:txBody>
          <a:bodyPr spcFirstLastPara="1" wrap="square" lIns="91425" tIns="91425" rIns="91425" bIns="91425" anchor="t" anchorCtr="0">
            <a:noAutofit/>
          </a:bodyPr>
          <a:lstStyle>
            <a:lvl1pPr lvl="0" algn="l" rtl="0">
              <a:buNone/>
              <a:defRPr sz="600">
                <a:solidFill>
                  <a:schemeClr val="lt1"/>
                </a:solidFill>
                <a:latin typeface="Montserrat"/>
                <a:ea typeface="Montserrat"/>
                <a:cs typeface="Montserrat"/>
                <a:sym typeface="Montserrat"/>
              </a:defRPr>
            </a:lvl1pPr>
            <a:lvl2pPr lvl="1" algn="l" rtl="0">
              <a:buNone/>
              <a:defRPr sz="600">
                <a:solidFill>
                  <a:schemeClr val="lt1"/>
                </a:solidFill>
                <a:latin typeface="Montserrat"/>
                <a:ea typeface="Montserrat"/>
                <a:cs typeface="Montserrat"/>
                <a:sym typeface="Montserrat"/>
              </a:defRPr>
            </a:lvl2pPr>
            <a:lvl3pPr lvl="2" algn="l" rtl="0">
              <a:buNone/>
              <a:defRPr sz="600">
                <a:solidFill>
                  <a:schemeClr val="lt1"/>
                </a:solidFill>
                <a:latin typeface="Montserrat"/>
                <a:ea typeface="Montserrat"/>
                <a:cs typeface="Montserrat"/>
                <a:sym typeface="Montserrat"/>
              </a:defRPr>
            </a:lvl3pPr>
            <a:lvl4pPr lvl="3" algn="l" rtl="0">
              <a:buNone/>
              <a:defRPr sz="600">
                <a:solidFill>
                  <a:schemeClr val="lt1"/>
                </a:solidFill>
                <a:latin typeface="Montserrat"/>
                <a:ea typeface="Montserrat"/>
                <a:cs typeface="Montserrat"/>
                <a:sym typeface="Montserrat"/>
              </a:defRPr>
            </a:lvl4pPr>
            <a:lvl5pPr lvl="4" algn="l" rtl="0">
              <a:buNone/>
              <a:defRPr sz="600">
                <a:solidFill>
                  <a:schemeClr val="lt1"/>
                </a:solidFill>
                <a:latin typeface="Montserrat"/>
                <a:ea typeface="Montserrat"/>
                <a:cs typeface="Montserrat"/>
                <a:sym typeface="Montserrat"/>
              </a:defRPr>
            </a:lvl5pPr>
            <a:lvl6pPr lvl="5" algn="l" rtl="0">
              <a:buNone/>
              <a:defRPr sz="600">
                <a:solidFill>
                  <a:schemeClr val="lt1"/>
                </a:solidFill>
                <a:latin typeface="Montserrat"/>
                <a:ea typeface="Montserrat"/>
                <a:cs typeface="Montserrat"/>
                <a:sym typeface="Montserrat"/>
              </a:defRPr>
            </a:lvl6pPr>
            <a:lvl7pPr lvl="6" algn="l" rtl="0">
              <a:buNone/>
              <a:defRPr sz="600">
                <a:solidFill>
                  <a:schemeClr val="lt1"/>
                </a:solidFill>
                <a:latin typeface="Montserrat"/>
                <a:ea typeface="Montserrat"/>
                <a:cs typeface="Montserrat"/>
                <a:sym typeface="Montserrat"/>
              </a:defRPr>
            </a:lvl7pPr>
            <a:lvl8pPr lvl="7" algn="l" rtl="0">
              <a:buNone/>
              <a:defRPr sz="600">
                <a:solidFill>
                  <a:schemeClr val="lt1"/>
                </a:solidFill>
                <a:latin typeface="Montserrat"/>
                <a:ea typeface="Montserrat"/>
                <a:cs typeface="Montserrat"/>
                <a:sym typeface="Montserrat"/>
              </a:defRPr>
            </a:lvl8pPr>
            <a:lvl9pPr lvl="8" algn="l" rtl="0">
              <a:buNone/>
              <a:defRPr sz="600">
                <a:solidFill>
                  <a:schemeClr val="lt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endParaRPr/>
          </a:p>
        </p:txBody>
      </p:sp>
      <p:pic>
        <p:nvPicPr>
          <p:cNvPr id="323" name="Google Shape;323;p65" descr="preencoded.png"/>
          <p:cNvPicPr preferRelativeResize="0"/>
          <p:nvPr/>
        </p:nvPicPr>
        <p:blipFill rotWithShape="1">
          <a:blip r:embed="rId3">
            <a:alphaModFix/>
          </a:blip>
          <a:srcRect/>
          <a:stretch/>
        </p:blipFill>
        <p:spPr>
          <a:xfrm>
            <a:off x="-624500" y="-617500"/>
            <a:ext cx="10241779" cy="5761001"/>
          </a:xfrm>
          <a:prstGeom prst="rect">
            <a:avLst/>
          </a:prstGeom>
          <a:noFill/>
          <a:ln>
            <a:noFill/>
          </a:ln>
        </p:spPr>
      </p:pic>
      <p:sp>
        <p:nvSpPr>
          <p:cNvPr id="324" name="Google Shape;324;p65"/>
          <p:cNvSpPr txBox="1"/>
          <p:nvPr/>
        </p:nvSpPr>
        <p:spPr>
          <a:xfrm>
            <a:off x="618075" y="4752725"/>
            <a:ext cx="5063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Montserrat"/>
                <a:ea typeface="Montserrat"/>
                <a:cs typeface="Montserrat"/>
                <a:sym typeface="Montserrat"/>
              </a:rPr>
              <a:t>© 2024 Palo Alto Networks, Inc. All rights reserved. Proprietary and confidential information.</a:t>
            </a:r>
            <a:endParaRPr sz="1400">
              <a:solidFill>
                <a:schemeClr val="lt1"/>
              </a:solidFill>
            </a:endParaRPr>
          </a:p>
        </p:txBody>
      </p:sp>
      <p:pic>
        <p:nvPicPr>
          <p:cNvPr id="325" name="Google Shape;325;p65"/>
          <p:cNvPicPr preferRelativeResize="0"/>
          <p:nvPr/>
        </p:nvPicPr>
        <p:blipFill rotWithShape="1">
          <a:blip r:embed="rId4">
            <a:alphaModFix/>
          </a:blip>
          <a:srcRect t="129" b="129"/>
          <a:stretch/>
        </p:blipFill>
        <p:spPr>
          <a:xfrm>
            <a:off x="7310825" y="4786999"/>
            <a:ext cx="1603875" cy="2083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rtex Section Divider 1 1">
  <p:cSld name="SECTION_HEADER_2_1_1_1_1">
    <p:spTree>
      <p:nvGrpSpPr>
        <p:cNvPr id="1" name="Shape 326"/>
        <p:cNvGrpSpPr/>
        <p:nvPr/>
      </p:nvGrpSpPr>
      <p:grpSpPr>
        <a:xfrm>
          <a:off x="0" y="0"/>
          <a:ext cx="0" cy="0"/>
          <a:chOff x="0" y="0"/>
          <a:chExt cx="0" cy="0"/>
        </a:xfrm>
      </p:grpSpPr>
      <p:pic>
        <p:nvPicPr>
          <p:cNvPr id="327" name="Google Shape;327;p66"/>
          <p:cNvPicPr preferRelativeResize="0"/>
          <p:nvPr/>
        </p:nvPicPr>
        <p:blipFill rotWithShape="1">
          <a:blip r:embed="rId2">
            <a:alphaModFix/>
          </a:blip>
          <a:srcRect l="19" r="19"/>
          <a:stretch/>
        </p:blipFill>
        <p:spPr>
          <a:xfrm>
            <a:off x="0" y="0"/>
            <a:ext cx="9144000" cy="5145566"/>
          </a:xfrm>
          <a:prstGeom prst="rect">
            <a:avLst/>
          </a:prstGeom>
          <a:noFill/>
          <a:ln>
            <a:noFill/>
          </a:ln>
        </p:spPr>
      </p:pic>
      <p:sp>
        <p:nvSpPr>
          <p:cNvPr id="328" name="Google Shape;328;p6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329" name="Google Shape;329;p66"/>
          <p:cNvPicPr preferRelativeResize="0"/>
          <p:nvPr/>
        </p:nvPicPr>
        <p:blipFill rotWithShape="1">
          <a:blip r:embed="rId3">
            <a:alphaModFix/>
          </a:blip>
          <a:srcRect t="129" b="129"/>
          <a:stretch/>
        </p:blipFill>
        <p:spPr>
          <a:xfrm>
            <a:off x="7283375" y="4899974"/>
            <a:ext cx="1603875" cy="2083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Column Content 1 1 1 1 1 1">
  <p:cSld name="TITLE_AND_BODY_1_1_1_1_1_1_2">
    <p:spTree>
      <p:nvGrpSpPr>
        <p:cNvPr id="1" name="Shape 330"/>
        <p:cNvGrpSpPr/>
        <p:nvPr/>
      </p:nvGrpSpPr>
      <p:grpSpPr>
        <a:xfrm>
          <a:off x="0" y="0"/>
          <a:ext cx="0" cy="0"/>
          <a:chOff x="0" y="0"/>
          <a:chExt cx="0" cy="0"/>
        </a:xfrm>
      </p:grpSpPr>
      <p:pic>
        <p:nvPicPr>
          <p:cNvPr id="331" name="Google Shape;331;p67"/>
          <p:cNvPicPr preferRelativeResize="0"/>
          <p:nvPr/>
        </p:nvPicPr>
        <p:blipFill rotWithShape="1">
          <a:blip r:embed="rId2">
            <a:alphaModFix/>
          </a:blip>
          <a:srcRect/>
          <a:stretch/>
        </p:blipFill>
        <p:spPr>
          <a:xfrm>
            <a:off x="-51086" y="-28737"/>
            <a:ext cx="9246173" cy="5200975"/>
          </a:xfrm>
          <a:prstGeom prst="rect">
            <a:avLst/>
          </a:prstGeom>
          <a:noFill/>
          <a:ln>
            <a:noFill/>
          </a:ln>
        </p:spPr>
      </p:pic>
      <p:pic>
        <p:nvPicPr>
          <p:cNvPr id="332" name="Google Shape;332;p67"/>
          <p:cNvPicPr preferRelativeResize="0"/>
          <p:nvPr/>
        </p:nvPicPr>
        <p:blipFill>
          <a:blip r:embed="rId3">
            <a:alphaModFix amt="42000"/>
          </a:blip>
          <a:stretch>
            <a:fillRect/>
          </a:stretch>
        </p:blipFill>
        <p:spPr>
          <a:xfrm>
            <a:off x="395342" y="4977420"/>
            <a:ext cx="3483699" cy="765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Column Content 4">
  <p:cSld name="TITLE_AND_BODY_5_1">
    <p:spTree>
      <p:nvGrpSpPr>
        <p:cNvPr id="1" name="Shape 333"/>
        <p:cNvGrpSpPr/>
        <p:nvPr/>
      </p:nvGrpSpPr>
      <p:grpSpPr>
        <a:xfrm>
          <a:off x="0" y="0"/>
          <a:ext cx="0" cy="0"/>
          <a:chOff x="0" y="0"/>
          <a:chExt cx="0" cy="0"/>
        </a:xfrm>
      </p:grpSpPr>
      <p:sp>
        <p:nvSpPr>
          <p:cNvPr id="334" name="Google Shape;334;p68"/>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335" name="Google Shape;335;p68"/>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23850" algn="l" rtl="0">
              <a:lnSpc>
                <a:spcPct val="100000"/>
              </a:lnSpc>
              <a:spcBef>
                <a:spcPts val="0"/>
              </a:spcBef>
              <a:spcAft>
                <a:spcPts val="0"/>
              </a:spcAft>
              <a:buSzPts val="1500"/>
              <a:buChar char="●"/>
              <a:defRPr sz="1100"/>
            </a:lvl1pPr>
            <a:lvl2pPr marL="914400" lvl="1" indent="-304800" algn="l" rtl="0">
              <a:lnSpc>
                <a:spcPct val="100000"/>
              </a:lnSpc>
              <a:spcBef>
                <a:spcPts val="1500"/>
              </a:spcBef>
              <a:spcAft>
                <a:spcPts val="0"/>
              </a:spcAft>
              <a:buSzPts val="1200"/>
              <a:buChar char="○"/>
              <a:defRPr sz="1200"/>
            </a:lvl2pPr>
            <a:lvl3pPr marL="1371600" lvl="2" indent="-292100" algn="l" rtl="0">
              <a:lnSpc>
                <a:spcPct val="100000"/>
              </a:lnSpc>
              <a:spcBef>
                <a:spcPts val="1200"/>
              </a:spcBef>
              <a:spcAft>
                <a:spcPts val="0"/>
              </a:spcAft>
              <a:buSzPts val="1000"/>
              <a:buChar char="■"/>
              <a:defRPr sz="1100"/>
            </a:lvl3pPr>
            <a:lvl4pPr marL="1828800" lvl="3" indent="-292100" algn="l" rtl="0">
              <a:lnSpc>
                <a:spcPct val="100000"/>
              </a:lnSpc>
              <a:spcBef>
                <a:spcPts val="1000"/>
              </a:spcBef>
              <a:spcAft>
                <a:spcPts val="0"/>
              </a:spcAft>
              <a:buSzPts val="1000"/>
              <a:buChar char="●"/>
              <a:defRPr sz="1100"/>
            </a:lvl4pPr>
            <a:lvl5pPr marL="2286000" lvl="4" indent="-292100" algn="l" rtl="0">
              <a:lnSpc>
                <a:spcPct val="100000"/>
              </a:lnSpc>
              <a:spcBef>
                <a:spcPts val="900"/>
              </a:spcBef>
              <a:spcAft>
                <a:spcPts val="0"/>
              </a:spcAft>
              <a:buSzPts val="1000"/>
              <a:buChar char="○"/>
              <a:defRPr sz="1100"/>
            </a:lvl5pPr>
            <a:lvl6pPr marL="2743200" lvl="5" indent="-292100" algn="l" rtl="0">
              <a:lnSpc>
                <a:spcPct val="100000"/>
              </a:lnSpc>
              <a:spcBef>
                <a:spcPts val="600"/>
              </a:spcBef>
              <a:spcAft>
                <a:spcPts val="0"/>
              </a:spcAft>
              <a:buSzPts val="1000"/>
              <a:buChar char="■"/>
              <a:defRPr sz="1100"/>
            </a:lvl6pPr>
            <a:lvl7pPr marL="3200400" lvl="6" indent="-292100" algn="l" rtl="0">
              <a:lnSpc>
                <a:spcPct val="100000"/>
              </a:lnSpc>
              <a:spcBef>
                <a:spcPts val="400"/>
              </a:spcBef>
              <a:spcAft>
                <a:spcPts val="0"/>
              </a:spcAft>
              <a:buSzPts val="1000"/>
              <a:buChar char="●"/>
              <a:defRPr sz="1100"/>
            </a:lvl7pPr>
            <a:lvl8pPr marL="3657600" lvl="7" indent="-292100" algn="l" rtl="0">
              <a:lnSpc>
                <a:spcPct val="100000"/>
              </a:lnSpc>
              <a:spcBef>
                <a:spcPts val="400"/>
              </a:spcBef>
              <a:spcAft>
                <a:spcPts val="0"/>
              </a:spcAft>
              <a:buSzPts val="1000"/>
              <a:buChar char="○"/>
              <a:defRPr sz="1100"/>
            </a:lvl8pPr>
            <a:lvl9pPr marL="4114800" lvl="8" indent="-292100" algn="l" rtl="0">
              <a:lnSpc>
                <a:spcPct val="100000"/>
              </a:lnSpc>
              <a:spcBef>
                <a:spcPts val="400"/>
              </a:spcBef>
              <a:spcAft>
                <a:spcPts val="400"/>
              </a:spcAft>
              <a:buSzPts val="1000"/>
              <a:buChar char="■"/>
              <a:defRPr sz="11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Column Content 3">
  <p:cSld name="TITLE_AND_BODY_7">
    <p:spTree>
      <p:nvGrpSpPr>
        <p:cNvPr id="1" name="Shape 336"/>
        <p:cNvGrpSpPr/>
        <p:nvPr/>
      </p:nvGrpSpPr>
      <p:grpSpPr>
        <a:xfrm>
          <a:off x="0" y="0"/>
          <a:ext cx="0" cy="0"/>
          <a:chOff x="0" y="0"/>
          <a:chExt cx="0" cy="0"/>
        </a:xfrm>
      </p:grpSpPr>
      <p:sp>
        <p:nvSpPr>
          <p:cNvPr id="337" name="Google Shape;337;p69"/>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338" name="Google Shape;338;p69"/>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339" name="Google Shape;339;p69"/>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2023 Palo Alto Networks, Inc. All rights reserved.</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Column Content 5">
  <p:cSld name="TITLE_AND_BODY_8">
    <p:spTree>
      <p:nvGrpSpPr>
        <p:cNvPr id="1" name="Shape 340"/>
        <p:cNvGrpSpPr/>
        <p:nvPr/>
      </p:nvGrpSpPr>
      <p:grpSpPr>
        <a:xfrm>
          <a:off x="0" y="0"/>
          <a:ext cx="0" cy="0"/>
          <a:chOff x="0" y="0"/>
          <a:chExt cx="0" cy="0"/>
        </a:xfrm>
      </p:grpSpPr>
      <p:sp>
        <p:nvSpPr>
          <p:cNvPr id="341" name="Google Shape;341;p70"/>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342" name="Google Shape;342;p70"/>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343" name="Google Shape;343;p70"/>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2023 Palo Alto Networks, Inc. All rights reserved.</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Column Content 6">
  <p:cSld name="TITLE_AND_BODY_9">
    <p:spTree>
      <p:nvGrpSpPr>
        <p:cNvPr id="1" name="Shape 344"/>
        <p:cNvGrpSpPr/>
        <p:nvPr/>
      </p:nvGrpSpPr>
      <p:grpSpPr>
        <a:xfrm>
          <a:off x="0" y="0"/>
          <a:ext cx="0" cy="0"/>
          <a:chOff x="0" y="0"/>
          <a:chExt cx="0" cy="0"/>
        </a:xfrm>
      </p:grpSpPr>
      <p:sp>
        <p:nvSpPr>
          <p:cNvPr id="345" name="Google Shape;345;p71"/>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346" name="Google Shape;346;p71"/>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Char char="●"/>
              <a:defRPr/>
            </a:lvl1pPr>
            <a:lvl2pPr marL="914400" lvl="1" indent="-304800" algn="l" rtl="0">
              <a:lnSpc>
                <a:spcPct val="100000"/>
              </a:lnSpc>
              <a:spcBef>
                <a:spcPts val="1400"/>
              </a:spcBef>
              <a:spcAft>
                <a:spcPts val="0"/>
              </a:spcAft>
              <a:buSzPts val="1200"/>
              <a:buChar char="○"/>
              <a:defRPr sz="1200"/>
            </a:lvl2pPr>
            <a:lvl3pPr marL="1371600" lvl="2" indent="-292100" algn="l" rtl="0">
              <a:lnSpc>
                <a:spcPct val="100000"/>
              </a:lnSpc>
              <a:spcBef>
                <a:spcPts val="1200"/>
              </a:spcBef>
              <a:spcAft>
                <a:spcPts val="0"/>
              </a:spcAft>
              <a:buSzPts val="1000"/>
              <a:buChar char="■"/>
              <a:defRPr/>
            </a:lvl3pPr>
            <a:lvl4pPr marL="1828800" lvl="3" indent="-292100" algn="l" rtl="0">
              <a:lnSpc>
                <a:spcPct val="100000"/>
              </a:lnSpc>
              <a:spcBef>
                <a:spcPts val="1000"/>
              </a:spcBef>
              <a:spcAft>
                <a:spcPts val="0"/>
              </a:spcAft>
              <a:buSzPts val="1000"/>
              <a:buChar char="●"/>
              <a:defRPr/>
            </a:lvl4pPr>
            <a:lvl5pPr marL="2286000" lvl="4" indent="-292100" algn="l" rtl="0">
              <a:lnSpc>
                <a:spcPct val="100000"/>
              </a:lnSpc>
              <a:spcBef>
                <a:spcPts val="800"/>
              </a:spcBef>
              <a:spcAft>
                <a:spcPts val="0"/>
              </a:spcAft>
              <a:buSzPts val="1000"/>
              <a:buChar char="○"/>
              <a:defRPr/>
            </a:lvl5pPr>
            <a:lvl6pPr marL="2743200" lvl="5" indent="-292100" algn="l" rtl="0">
              <a:lnSpc>
                <a:spcPct val="100000"/>
              </a:lnSpc>
              <a:spcBef>
                <a:spcPts val="600"/>
              </a:spcBef>
              <a:spcAft>
                <a:spcPts val="0"/>
              </a:spcAft>
              <a:buSzPts val="1000"/>
              <a:buChar char="■"/>
              <a:defRPr/>
            </a:lvl6pPr>
            <a:lvl7pPr marL="3200400" lvl="6" indent="-292100" algn="l" rtl="0">
              <a:lnSpc>
                <a:spcPct val="100000"/>
              </a:lnSpc>
              <a:spcBef>
                <a:spcPts val="400"/>
              </a:spcBef>
              <a:spcAft>
                <a:spcPts val="0"/>
              </a:spcAft>
              <a:buSzPts val="1000"/>
              <a:buChar char="●"/>
              <a:defRPr/>
            </a:lvl7pPr>
            <a:lvl8pPr marL="3657600" lvl="7" indent="-292100" algn="l" rtl="0">
              <a:lnSpc>
                <a:spcPct val="100000"/>
              </a:lnSpc>
              <a:spcBef>
                <a:spcPts val="400"/>
              </a:spcBef>
              <a:spcAft>
                <a:spcPts val="0"/>
              </a:spcAft>
              <a:buSzPts val="1000"/>
              <a:buChar char="○"/>
              <a:defRPr/>
            </a:lvl8pPr>
            <a:lvl9pPr marL="4114800" lvl="8" indent="-292100" algn="l" rtl="0">
              <a:lnSpc>
                <a:spcPct val="100000"/>
              </a:lnSpc>
              <a:spcBef>
                <a:spcPts val="400"/>
              </a:spcBef>
              <a:spcAft>
                <a:spcPts val="400"/>
              </a:spcAft>
              <a:buSzPts val="1000"/>
              <a:buChar char="■"/>
              <a:defRPr/>
            </a:lvl9pPr>
          </a:lstStyle>
          <a:p>
            <a:endParaRPr/>
          </a:p>
        </p:txBody>
      </p:sp>
      <p:sp>
        <p:nvSpPr>
          <p:cNvPr id="347" name="Google Shape;347;p71"/>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2023 Palo Alto Networks, Inc. All rights reserved.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isma Title Slide">
  <p:cSld name="TITLE_1_1">
    <p:spTree>
      <p:nvGrpSpPr>
        <p:cNvPr id="1" name="Shape 45"/>
        <p:cNvGrpSpPr/>
        <p:nvPr/>
      </p:nvGrpSpPr>
      <p:grpSpPr>
        <a:xfrm>
          <a:off x="0" y="0"/>
          <a:ext cx="0" cy="0"/>
          <a:chOff x="0" y="0"/>
          <a:chExt cx="0" cy="0"/>
        </a:xfrm>
      </p:grpSpPr>
      <p:sp>
        <p:nvSpPr>
          <p:cNvPr id="46" name="Google Shape;46;p8"/>
          <p:cNvSpPr/>
          <p:nvPr/>
        </p:nvSpPr>
        <p:spPr>
          <a:xfrm>
            <a:off x="-49225" y="-26700"/>
            <a:ext cx="9242700" cy="51969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 name="Google Shape;47;p8"/>
          <p:cNvPicPr preferRelativeResize="0"/>
          <p:nvPr/>
        </p:nvPicPr>
        <p:blipFill rotWithShape="1">
          <a:blip r:embed="rId2">
            <a:alphaModFix/>
          </a:blip>
          <a:srcRect l="8517" t="21469" r="18308" b="14097"/>
          <a:stretch/>
        </p:blipFill>
        <p:spPr>
          <a:xfrm>
            <a:off x="4055175" y="829327"/>
            <a:ext cx="5138300" cy="3258148"/>
          </a:xfrm>
          <a:prstGeom prst="rect">
            <a:avLst/>
          </a:prstGeom>
          <a:noFill/>
          <a:ln>
            <a:noFill/>
          </a:ln>
        </p:spPr>
      </p:pic>
      <p:pic>
        <p:nvPicPr>
          <p:cNvPr id="48" name="Google Shape;48;p8"/>
          <p:cNvPicPr preferRelativeResize="0"/>
          <p:nvPr/>
        </p:nvPicPr>
        <p:blipFill rotWithShape="1">
          <a:blip r:embed="rId3">
            <a:alphaModFix/>
          </a:blip>
          <a:srcRect/>
          <a:stretch/>
        </p:blipFill>
        <p:spPr>
          <a:xfrm>
            <a:off x="412875" y="360050"/>
            <a:ext cx="1414390" cy="286900"/>
          </a:xfrm>
          <a:prstGeom prst="rect">
            <a:avLst/>
          </a:prstGeom>
          <a:noFill/>
          <a:ln>
            <a:noFill/>
          </a:ln>
        </p:spPr>
      </p:pic>
      <p:sp>
        <p:nvSpPr>
          <p:cNvPr id="49" name="Google Shape;49;p8"/>
          <p:cNvSpPr/>
          <p:nvPr/>
        </p:nvSpPr>
        <p:spPr>
          <a:xfrm>
            <a:off x="-49225" y="4096775"/>
            <a:ext cx="9242700" cy="1095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8"/>
          <p:cNvSpPr txBox="1">
            <a:spLocks noGrp="1"/>
          </p:cNvSpPr>
          <p:nvPr>
            <p:ph type="ctrTitle"/>
          </p:nvPr>
        </p:nvSpPr>
        <p:spPr>
          <a:xfrm>
            <a:off x="311700" y="1040200"/>
            <a:ext cx="4647000" cy="13380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3600"/>
              <a:buNone/>
              <a:defRPr sz="3600">
                <a:solidFill>
                  <a:srgbClr val="000000"/>
                </a:solidFill>
              </a:defRPr>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51" name="Google Shape;51;p8"/>
          <p:cNvSpPr txBox="1">
            <a:spLocks noGrp="1"/>
          </p:cNvSpPr>
          <p:nvPr>
            <p:ph type="subTitle" idx="1"/>
          </p:nvPr>
        </p:nvSpPr>
        <p:spPr>
          <a:xfrm>
            <a:off x="311700" y="2378275"/>
            <a:ext cx="4647000" cy="7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52" name="Google Shape;52;p8"/>
          <p:cNvPicPr preferRelativeResize="0"/>
          <p:nvPr/>
        </p:nvPicPr>
        <p:blipFill rotWithShape="1">
          <a:blip r:embed="rId4">
            <a:alphaModFix/>
          </a:blip>
          <a:srcRect/>
          <a:stretch/>
        </p:blipFill>
        <p:spPr>
          <a:xfrm>
            <a:off x="7517452" y="4717877"/>
            <a:ext cx="1481172" cy="270900"/>
          </a:xfrm>
          <a:prstGeom prst="rect">
            <a:avLst/>
          </a:prstGeom>
          <a:noFill/>
          <a:ln>
            <a:noFill/>
          </a:ln>
        </p:spPr>
      </p:pic>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apositiva de título">
  <p:cSld name="TITLE_8">
    <p:spTree>
      <p:nvGrpSpPr>
        <p:cNvPr id="1" name="Shape 348"/>
        <p:cNvGrpSpPr/>
        <p:nvPr/>
      </p:nvGrpSpPr>
      <p:grpSpPr>
        <a:xfrm>
          <a:off x="0" y="0"/>
          <a:ext cx="0" cy="0"/>
          <a:chOff x="0" y="0"/>
          <a:chExt cx="0" cy="0"/>
        </a:xfrm>
      </p:grpSpPr>
      <p:sp>
        <p:nvSpPr>
          <p:cNvPr id="349" name="Google Shape;349;p7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50" name="Google Shape;350;p7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51" name="Google Shape;351;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52" name="Google Shape;352;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53" name="Google Shape;353;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ANW Title Only - dark">
  <p:cSld name="TITLE_ONLY_1_1">
    <p:bg>
      <p:bgPr>
        <a:solidFill>
          <a:schemeClr val="dk1"/>
        </a:solidFill>
        <a:effectLst/>
      </p:bgPr>
    </p:bg>
    <p:spTree>
      <p:nvGrpSpPr>
        <p:cNvPr id="1" name="Shape 354"/>
        <p:cNvGrpSpPr/>
        <p:nvPr/>
      </p:nvGrpSpPr>
      <p:grpSpPr>
        <a:xfrm>
          <a:off x="0" y="0"/>
          <a:ext cx="0" cy="0"/>
          <a:chOff x="0" y="0"/>
          <a:chExt cx="0" cy="0"/>
        </a:xfrm>
      </p:grpSpPr>
      <p:grpSp>
        <p:nvGrpSpPr>
          <p:cNvPr id="355" name="Google Shape;355;p73"/>
          <p:cNvGrpSpPr/>
          <p:nvPr/>
        </p:nvGrpSpPr>
        <p:grpSpPr>
          <a:xfrm>
            <a:off x="11700" y="5850"/>
            <a:ext cx="9132301" cy="5143500"/>
            <a:chOff x="23400" y="11700"/>
            <a:chExt cx="18264602" cy="10287000"/>
          </a:xfrm>
        </p:grpSpPr>
        <p:pic>
          <p:nvPicPr>
            <p:cNvPr id="356" name="Google Shape;356;p73"/>
            <p:cNvPicPr preferRelativeResize="0"/>
            <p:nvPr/>
          </p:nvPicPr>
          <p:blipFill rotWithShape="1">
            <a:blip r:embed="rId2">
              <a:alphaModFix amt="5000"/>
            </a:blip>
            <a:srcRect l="-1497" t="-5842" r="20969" b="38534"/>
            <a:stretch/>
          </p:blipFill>
          <p:spPr>
            <a:xfrm>
              <a:off x="2518975" y="626350"/>
              <a:ext cx="15769027" cy="9660650"/>
            </a:xfrm>
            <a:prstGeom prst="rect">
              <a:avLst/>
            </a:prstGeom>
            <a:noFill/>
            <a:ln>
              <a:noFill/>
            </a:ln>
          </p:spPr>
        </p:pic>
        <p:sp>
          <p:nvSpPr>
            <p:cNvPr id="357" name="Google Shape;357;p73"/>
            <p:cNvSpPr/>
            <p:nvPr/>
          </p:nvSpPr>
          <p:spPr>
            <a:xfrm>
              <a:off x="23400" y="11700"/>
              <a:ext cx="14700600" cy="10287000"/>
            </a:xfrm>
            <a:prstGeom prst="rect">
              <a:avLst/>
            </a:prstGeom>
            <a:gradFill>
              <a:gsLst>
                <a:gs pos="0">
                  <a:srgbClr val="000000">
                    <a:alpha val="0"/>
                  </a:srgbClr>
                </a:gs>
                <a:gs pos="100000">
                  <a:schemeClr val="dk1"/>
                </a:gs>
              </a:gsLst>
              <a:lin ang="10800025" scaled="0"/>
            </a:gradFill>
            <a:ln>
              <a:noFill/>
            </a:ln>
          </p:spPr>
          <p:txBody>
            <a:bodyPr spcFirstLastPara="1" wrap="square" lIns="45725" tIns="45725" rIns="45725" bIns="4572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Helvetica Neue"/>
                <a:ea typeface="Helvetica Neue"/>
                <a:cs typeface="Helvetica Neue"/>
                <a:sym typeface="Helvetica Neue"/>
              </a:endParaRPr>
            </a:p>
          </p:txBody>
        </p:sp>
      </p:grpSp>
      <p:sp>
        <p:nvSpPr>
          <p:cNvPr id="358" name="Google Shape;358;p73"/>
          <p:cNvSpPr txBox="1">
            <a:spLocks noGrp="1"/>
          </p:cNvSpPr>
          <p:nvPr>
            <p:ph type="title"/>
          </p:nvPr>
        </p:nvSpPr>
        <p:spPr>
          <a:xfrm>
            <a:off x="311700" y="154875"/>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None/>
              <a:defRPr>
                <a:solidFill>
                  <a:schemeClr val="lt1"/>
                </a:solidFill>
              </a:defRPr>
            </a:lvl1pPr>
            <a:lvl2pPr lvl="1" algn="ctr" rtl="0">
              <a:lnSpc>
                <a:spcPct val="100000"/>
              </a:lnSpc>
              <a:spcBef>
                <a:spcPts val="0"/>
              </a:spcBef>
              <a:spcAft>
                <a:spcPts val="0"/>
              </a:spcAft>
              <a:buSzPts val="2200"/>
              <a:buNone/>
              <a:defRPr/>
            </a:lvl2pPr>
            <a:lvl3pPr lvl="2" algn="ctr" rtl="0">
              <a:lnSpc>
                <a:spcPct val="100000"/>
              </a:lnSpc>
              <a:spcBef>
                <a:spcPts val="0"/>
              </a:spcBef>
              <a:spcAft>
                <a:spcPts val="0"/>
              </a:spcAft>
              <a:buSzPts val="2200"/>
              <a:buNone/>
              <a:defRPr/>
            </a:lvl3pPr>
            <a:lvl4pPr lvl="3" algn="ctr" rtl="0">
              <a:lnSpc>
                <a:spcPct val="100000"/>
              </a:lnSpc>
              <a:spcBef>
                <a:spcPts val="0"/>
              </a:spcBef>
              <a:spcAft>
                <a:spcPts val="0"/>
              </a:spcAft>
              <a:buSzPts val="2200"/>
              <a:buNone/>
              <a:defRPr/>
            </a:lvl4pPr>
            <a:lvl5pPr lvl="4" algn="ctr" rtl="0">
              <a:lnSpc>
                <a:spcPct val="100000"/>
              </a:lnSpc>
              <a:spcBef>
                <a:spcPts val="0"/>
              </a:spcBef>
              <a:spcAft>
                <a:spcPts val="0"/>
              </a:spcAft>
              <a:buSzPts val="2200"/>
              <a:buNone/>
              <a:defRPr/>
            </a:lvl5pPr>
            <a:lvl6pPr lvl="5" algn="ctr" rtl="0">
              <a:lnSpc>
                <a:spcPct val="100000"/>
              </a:lnSpc>
              <a:spcBef>
                <a:spcPts val="0"/>
              </a:spcBef>
              <a:spcAft>
                <a:spcPts val="0"/>
              </a:spcAft>
              <a:buSzPts val="2200"/>
              <a:buNone/>
              <a:defRPr/>
            </a:lvl6pPr>
            <a:lvl7pPr lvl="6" algn="ctr" rtl="0">
              <a:lnSpc>
                <a:spcPct val="100000"/>
              </a:lnSpc>
              <a:spcBef>
                <a:spcPts val="0"/>
              </a:spcBef>
              <a:spcAft>
                <a:spcPts val="0"/>
              </a:spcAft>
              <a:buSzPts val="2200"/>
              <a:buNone/>
              <a:defRPr/>
            </a:lvl7pPr>
            <a:lvl8pPr lvl="7" algn="ctr" rtl="0">
              <a:lnSpc>
                <a:spcPct val="100000"/>
              </a:lnSpc>
              <a:spcBef>
                <a:spcPts val="0"/>
              </a:spcBef>
              <a:spcAft>
                <a:spcPts val="0"/>
              </a:spcAft>
              <a:buSzPts val="2200"/>
              <a:buNone/>
              <a:defRPr/>
            </a:lvl8pPr>
            <a:lvl9pPr lvl="8" algn="ctr" rtl="0">
              <a:lnSpc>
                <a:spcPct val="100000"/>
              </a:lnSpc>
              <a:spcBef>
                <a:spcPts val="0"/>
              </a:spcBef>
              <a:spcAft>
                <a:spcPts val="0"/>
              </a:spcAft>
              <a:buSzPts val="2200"/>
              <a:buNone/>
              <a:defRPr/>
            </a:lvl9pPr>
          </a:lstStyle>
          <a:p>
            <a:endParaRPr/>
          </a:p>
        </p:txBody>
      </p:sp>
      <p:sp>
        <p:nvSpPr>
          <p:cNvPr id="359" name="Google Shape;359;p73"/>
          <p:cNvSpPr txBox="1"/>
          <p:nvPr/>
        </p:nvSpPr>
        <p:spPr>
          <a:xfrm>
            <a:off x="302650" y="4871975"/>
            <a:ext cx="4277400" cy="27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7B7B7"/>
                </a:solidFill>
                <a:latin typeface="Helvetica Neue"/>
                <a:ea typeface="Helvetica Neue"/>
                <a:cs typeface="Helvetica Neue"/>
                <a:sym typeface="Helvetica Neue"/>
              </a:rPr>
              <a:t>© 2024 Palo Alto Networks, Inc. All rights reserved. Proprietary and confidential information.</a:t>
            </a:r>
            <a:endParaRPr sz="600" b="0" i="0" u="none" strike="noStrike" cap="none">
              <a:solidFill>
                <a:srgbClr val="B7B7B7"/>
              </a:solidFill>
              <a:latin typeface="Helvetica Neue"/>
              <a:ea typeface="Helvetica Neue"/>
              <a:cs typeface="Helvetica Neue"/>
              <a:sym typeface="Helvetica Neue"/>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360"/>
        <p:cNvGrpSpPr/>
        <p:nvPr/>
      </p:nvGrpSpPr>
      <p:grpSpPr>
        <a:xfrm>
          <a:off x="0" y="0"/>
          <a:ext cx="0" cy="0"/>
          <a:chOff x="0" y="0"/>
          <a:chExt cx="0" cy="0"/>
        </a:xfrm>
      </p:grpSpPr>
      <p:pic>
        <p:nvPicPr>
          <p:cNvPr id="361" name="Google Shape;361;p74"/>
          <p:cNvPicPr preferRelativeResize="0"/>
          <p:nvPr/>
        </p:nvPicPr>
        <p:blipFill rotWithShape="1">
          <a:blip r:embed="rId2">
            <a:alphaModFix/>
          </a:blip>
          <a:srcRect/>
          <a:stretch/>
        </p:blipFill>
        <p:spPr>
          <a:xfrm>
            <a:off x="0" y="-6698"/>
            <a:ext cx="9142898" cy="5150199"/>
          </a:xfrm>
          <a:prstGeom prst="rect">
            <a:avLst/>
          </a:prstGeom>
          <a:noFill/>
          <a:ln>
            <a:noFill/>
          </a:ln>
        </p:spPr>
      </p:pic>
      <p:sp>
        <p:nvSpPr>
          <p:cNvPr id="362" name="Google Shape;362;p74"/>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363" name="Google Shape;363;p74"/>
          <p:cNvPicPr preferRelativeResize="0"/>
          <p:nvPr/>
        </p:nvPicPr>
        <p:blipFill rotWithShape="1">
          <a:blip r:embed="rId3">
            <a:alphaModFix/>
          </a:blip>
          <a:srcRect l="-94741"/>
          <a:stretch/>
        </p:blipFill>
        <p:spPr>
          <a:xfrm>
            <a:off x="7275655" y="4828746"/>
            <a:ext cx="1554022" cy="150876"/>
          </a:xfrm>
          <a:prstGeom prst="rect">
            <a:avLst/>
          </a:prstGeom>
          <a:noFill/>
          <a:ln>
            <a:noFill/>
          </a:ln>
        </p:spPr>
      </p:pic>
      <p:sp>
        <p:nvSpPr>
          <p:cNvPr id="364" name="Google Shape;364;p74"/>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65"/>
        <p:cNvGrpSpPr/>
        <p:nvPr/>
      </p:nvGrpSpPr>
      <p:grpSpPr>
        <a:xfrm>
          <a:off x="0" y="0"/>
          <a:ext cx="0" cy="0"/>
          <a:chOff x="0" y="0"/>
          <a:chExt cx="0" cy="0"/>
        </a:xfrm>
      </p:grpSpPr>
      <p:pic>
        <p:nvPicPr>
          <p:cNvPr id="366" name="Google Shape;366;p75" descr="A close-up of smoke&#10;&#10;Description automatically generated"/>
          <p:cNvPicPr preferRelativeResize="0"/>
          <p:nvPr/>
        </p:nvPicPr>
        <p:blipFill rotWithShape="1">
          <a:blip r:embed="rId2">
            <a:alphaModFix/>
          </a:blip>
          <a:srcRect/>
          <a:stretch/>
        </p:blipFill>
        <p:spPr>
          <a:xfrm>
            <a:off x="0" y="0"/>
            <a:ext cx="9114388" cy="5143502"/>
          </a:xfrm>
          <a:prstGeom prst="rect">
            <a:avLst/>
          </a:prstGeom>
          <a:noFill/>
          <a:ln>
            <a:noFill/>
          </a:ln>
        </p:spPr>
      </p:pic>
      <p:sp>
        <p:nvSpPr>
          <p:cNvPr id="367" name="Google Shape;367;p75"/>
          <p:cNvSpPr/>
          <p:nvPr/>
        </p:nvSpPr>
        <p:spPr>
          <a:xfrm>
            <a:off x="0" y="0"/>
            <a:ext cx="9144000" cy="5143500"/>
          </a:xfrm>
          <a:prstGeom prst="rect">
            <a:avLst/>
          </a:prstGeom>
          <a:solidFill>
            <a:schemeClr val="dk1">
              <a:alpha val="62750"/>
            </a:schemeClr>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368" name="Google Shape;368;p75"/>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369" name="Google Shape;369;p75"/>
          <p:cNvPicPr preferRelativeResize="0"/>
          <p:nvPr/>
        </p:nvPicPr>
        <p:blipFill rotWithShape="1">
          <a:blip r:embed="rId3">
            <a:alphaModFix/>
          </a:blip>
          <a:srcRect l="-48649" r="48650"/>
          <a:stretch/>
        </p:blipFill>
        <p:spPr>
          <a:xfrm>
            <a:off x="7275654" y="4828746"/>
            <a:ext cx="1554022" cy="150876"/>
          </a:xfrm>
          <a:prstGeom prst="rect">
            <a:avLst/>
          </a:prstGeom>
          <a:noFill/>
          <a:ln>
            <a:noFill/>
          </a:ln>
        </p:spPr>
      </p:pic>
      <p:sp>
        <p:nvSpPr>
          <p:cNvPr id="370" name="Google Shape;370;p75"/>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371"/>
        <p:cNvGrpSpPr/>
        <p:nvPr/>
      </p:nvGrpSpPr>
      <p:grpSpPr>
        <a:xfrm>
          <a:off x="0" y="0"/>
          <a:ext cx="0" cy="0"/>
          <a:chOff x="0" y="0"/>
          <a:chExt cx="0" cy="0"/>
        </a:xfrm>
      </p:grpSpPr>
      <p:grpSp>
        <p:nvGrpSpPr>
          <p:cNvPr id="372" name="Google Shape;372;p76"/>
          <p:cNvGrpSpPr/>
          <p:nvPr/>
        </p:nvGrpSpPr>
        <p:grpSpPr>
          <a:xfrm>
            <a:off x="0" y="-13931"/>
            <a:ext cx="9152401" cy="5157450"/>
            <a:chOff x="-1" y="-27862"/>
            <a:chExt cx="18304801" cy="10314900"/>
          </a:xfrm>
        </p:grpSpPr>
        <p:pic>
          <p:nvPicPr>
            <p:cNvPr id="373" name="Google Shape;373;p76" descr="Purple smoke and fire in the sky&#10;&#10;Description automatically generated"/>
            <p:cNvPicPr preferRelativeResize="0"/>
            <p:nvPr/>
          </p:nvPicPr>
          <p:blipFill rotWithShape="1">
            <a:blip r:embed="rId2">
              <a:alphaModFix/>
            </a:blip>
            <a:srcRect/>
            <a:stretch/>
          </p:blipFill>
          <p:spPr>
            <a:xfrm>
              <a:off x="-1" y="3063758"/>
              <a:ext cx="18288001" cy="7211053"/>
            </a:xfrm>
            <a:prstGeom prst="rect">
              <a:avLst/>
            </a:prstGeom>
            <a:noFill/>
            <a:ln>
              <a:noFill/>
            </a:ln>
          </p:spPr>
        </p:pic>
        <p:sp>
          <p:nvSpPr>
            <p:cNvPr id="374" name="Google Shape;374;p76"/>
            <p:cNvSpPr/>
            <p:nvPr/>
          </p:nvSpPr>
          <p:spPr>
            <a:xfrm>
              <a:off x="0" y="-27862"/>
              <a:ext cx="18304800" cy="10314900"/>
            </a:xfrm>
            <a:prstGeom prst="rect">
              <a:avLst/>
            </a:prstGeom>
            <a:gradFill>
              <a:gsLst>
                <a:gs pos="0">
                  <a:schemeClr val="dk1"/>
                </a:gs>
                <a:gs pos="100000">
                  <a:srgbClr val="000000">
                    <a:alpha val="74901"/>
                  </a:srgbClr>
                </a:gs>
              </a:gsLst>
              <a:lin ang="5400012" scaled="0"/>
            </a:gra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grpSp>
      <p:sp>
        <p:nvSpPr>
          <p:cNvPr id="375" name="Google Shape;375;p76"/>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pic>
        <p:nvPicPr>
          <p:cNvPr id="376" name="Google Shape;376;p76"/>
          <p:cNvPicPr preferRelativeResize="0"/>
          <p:nvPr/>
        </p:nvPicPr>
        <p:blipFill rotWithShape="1">
          <a:blip r:embed="rId3">
            <a:alphaModFix/>
          </a:blip>
          <a:srcRect l="-94741"/>
          <a:stretch/>
        </p:blipFill>
        <p:spPr>
          <a:xfrm>
            <a:off x="7275655" y="4828746"/>
            <a:ext cx="1554022" cy="150876"/>
          </a:xfrm>
          <a:prstGeom prst="rect">
            <a:avLst/>
          </a:prstGeom>
          <a:noFill/>
          <a:ln>
            <a:noFill/>
          </a:ln>
        </p:spPr>
      </p:pic>
      <p:sp>
        <p:nvSpPr>
          <p:cNvPr id="377" name="Google Shape;377;p76"/>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ANW One-Column Content - dark">
  <p:cSld name="TITLE_AND_BODY_2_1">
    <p:bg>
      <p:bgPr>
        <a:solidFill>
          <a:schemeClr val="dk1"/>
        </a:solidFill>
        <a:effectLst/>
      </p:bgPr>
    </p:bg>
    <p:spTree>
      <p:nvGrpSpPr>
        <p:cNvPr id="1" name="Shape 378"/>
        <p:cNvGrpSpPr/>
        <p:nvPr/>
      </p:nvGrpSpPr>
      <p:grpSpPr>
        <a:xfrm>
          <a:off x="0" y="0"/>
          <a:ext cx="0" cy="0"/>
          <a:chOff x="0" y="0"/>
          <a:chExt cx="0" cy="0"/>
        </a:xfrm>
      </p:grpSpPr>
      <p:grpSp>
        <p:nvGrpSpPr>
          <p:cNvPr id="379" name="Google Shape;379;p77"/>
          <p:cNvGrpSpPr/>
          <p:nvPr/>
        </p:nvGrpSpPr>
        <p:grpSpPr>
          <a:xfrm>
            <a:off x="11700" y="5850"/>
            <a:ext cx="9132301" cy="5143500"/>
            <a:chOff x="23400" y="11700"/>
            <a:chExt cx="18264601" cy="10287000"/>
          </a:xfrm>
        </p:grpSpPr>
        <p:pic>
          <p:nvPicPr>
            <p:cNvPr id="380" name="Google Shape;380;p77"/>
            <p:cNvPicPr preferRelativeResize="0"/>
            <p:nvPr/>
          </p:nvPicPr>
          <p:blipFill rotWithShape="1">
            <a:blip r:embed="rId2">
              <a:alphaModFix amt="5000"/>
            </a:blip>
            <a:srcRect l="-1497" t="-5842" r="20969" b="38534"/>
            <a:stretch/>
          </p:blipFill>
          <p:spPr>
            <a:xfrm>
              <a:off x="2518975" y="626350"/>
              <a:ext cx="15769027" cy="9660650"/>
            </a:xfrm>
            <a:prstGeom prst="rect">
              <a:avLst/>
            </a:prstGeom>
            <a:noFill/>
            <a:ln>
              <a:noFill/>
            </a:ln>
          </p:spPr>
        </p:pic>
        <p:sp>
          <p:nvSpPr>
            <p:cNvPr id="381" name="Google Shape;381;p77"/>
            <p:cNvSpPr/>
            <p:nvPr/>
          </p:nvSpPr>
          <p:spPr>
            <a:xfrm>
              <a:off x="23400" y="11700"/>
              <a:ext cx="14700600" cy="10287000"/>
            </a:xfrm>
            <a:prstGeom prst="rect">
              <a:avLst/>
            </a:prstGeom>
            <a:gradFill>
              <a:gsLst>
                <a:gs pos="0">
                  <a:srgbClr val="000000">
                    <a:alpha val="0"/>
                  </a:srgbClr>
                </a:gs>
                <a:gs pos="100000">
                  <a:schemeClr val="dk1"/>
                </a:gs>
              </a:gsLst>
              <a:lin ang="10800025" scaled="0"/>
            </a:gra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latin typeface="Helvetica Neue"/>
                <a:ea typeface="Helvetica Neue"/>
                <a:cs typeface="Helvetica Neue"/>
                <a:sym typeface="Helvetica Neue"/>
              </a:endParaRPr>
            </a:p>
          </p:txBody>
        </p:sp>
      </p:grpSp>
      <p:sp>
        <p:nvSpPr>
          <p:cNvPr id="382" name="Google Shape;382;p77"/>
          <p:cNvSpPr txBox="1">
            <a:spLocks noGrp="1"/>
          </p:cNvSpPr>
          <p:nvPr>
            <p:ph type="title"/>
          </p:nvPr>
        </p:nvSpPr>
        <p:spPr>
          <a:xfrm>
            <a:off x="311700" y="1548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383" name="Google Shape;383;p77"/>
          <p:cNvSpPr txBox="1">
            <a:spLocks noGrp="1"/>
          </p:cNvSpPr>
          <p:nvPr>
            <p:ph type="body" idx="1"/>
          </p:nvPr>
        </p:nvSpPr>
        <p:spPr>
          <a:xfrm>
            <a:off x="311700" y="777240"/>
            <a:ext cx="8520600" cy="3416400"/>
          </a:xfrm>
          <a:prstGeom prst="rect">
            <a:avLst/>
          </a:prstGeom>
          <a:noFill/>
          <a:ln>
            <a:noFill/>
          </a:ln>
        </p:spPr>
        <p:txBody>
          <a:bodyPr spcFirstLastPara="1" wrap="square" lIns="45725" tIns="45725" rIns="45725" bIns="45725" anchor="ctr" anchorCtr="0">
            <a:noAutofit/>
          </a:bodyPr>
          <a:lstStyle>
            <a:lvl1pPr marL="457200" lvl="0" indent="-273050" rtl="0">
              <a:lnSpc>
                <a:spcPct val="100000"/>
              </a:lnSpc>
              <a:spcBef>
                <a:spcPts val="0"/>
              </a:spcBef>
              <a:spcAft>
                <a:spcPts val="0"/>
              </a:spcAft>
              <a:buSzPts val="700"/>
              <a:buChar char="●"/>
              <a:defRPr sz="700">
                <a:solidFill>
                  <a:schemeClr val="lt1"/>
                </a:solidFill>
              </a:defRPr>
            </a:lvl1pPr>
            <a:lvl2pPr marL="914400" lvl="1" indent="-304800" rtl="0">
              <a:lnSpc>
                <a:spcPct val="100000"/>
              </a:lnSpc>
              <a:spcBef>
                <a:spcPts val="1400"/>
              </a:spcBef>
              <a:spcAft>
                <a:spcPts val="0"/>
              </a:spcAft>
              <a:buSzPts val="1200"/>
              <a:buChar char="○"/>
              <a:defRPr sz="1200">
                <a:solidFill>
                  <a:schemeClr val="lt1"/>
                </a:solidFill>
              </a:defRPr>
            </a:lvl2pPr>
            <a:lvl3pPr marL="1371600" lvl="2" indent="-273050" rtl="0">
              <a:lnSpc>
                <a:spcPct val="100000"/>
              </a:lnSpc>
              <a:spcBef>
                <a:spcPts val="1200"/>
              </a:spcBef>
              <a:spcAft>
                <a:spcPts val="0"/>
              </a:spcAft>
              <a:buSzPts val="700"/>
              <a:buChar char="■"/>
              <a:defRPr sz="700">
                <a:solidFill>
                  <a:schemeClr val="lt1"/>
                </a:solidFill>
              </a:defRPr>
            </a:lvl3pPr>
            <a:lvl4pPr marL="1828800" lvl="3" indent="-273050" rtl="0">
              <a:lnSpc>
                <a:spcPct val="100000"/>
              </a:lnSpc>
              <a:spcBef>
                <a:spcPts val="1000"/>
              </a:spcBef>
              <a:spcAft>
                <a:spcPts val="0"/>
              </a:spcAft>
              <a:buSzPts val="700"/>
              <a:buChar char="●"/>
              <a:defRPr sz="700">
                <a:solidFill>
                  <a:schemeClr val="lt1"/>
                </a:solidFill>
              </a:defRPr>
            </a:lvl4pPr>
            <a:lvl5pPr marL="2286000" lvl="4" indent="-273050" rtl="0">
              <a:lnSpc>
                <a:spcPct val="100000"/>
              </a:lnSpc>
              <a:spcBef>
                <a:spcPts val="800"/>
              </a:spcBef>
              <a:spcAft>
                <a:spcPts val="0"/>
              </a:spcAft>
              <a:buSzPts val="700"/>
              <a:buChar char="○"/>
              <a:defRPr sz="700">
                <a:solidFill>
                  <a:schemeClr val="lt1"/>
                </a:solidFill>
              </a:defRPr>
            </a:lvl5pPr>
            <a:lvl6pPr marL="2743200" lvl="5" indent="-273050" rtl="0">
              <a:lnSpc>
                <a:spcPct val="100000"/>
              </a:lnSpc>
              <a:spcBef>
                <a:spcPts val="600"/>
              </a:spcBef>
              <a:spcAft>
                <a:spcPts val="0"/>
              </a:spcAft>
              <a:buSzPts val="700"/>
              <a:buChar char="■"/>
              <a:defRPr sz="700">
                <a:solidFill>
                  <a:schemeClr val="lt1"/>
                </a:solidFill>
              </a:defRPr>
            </a:lvl6pPr>
            <a:lvl7pPr marL="3200400" lvl="6" indent="-273050" rtl="0">
              <a:lnSpc>
                <a:spcPct val="100000"/>
              </a:lnSpc>
              <a:spcBef>
                <a:spcPts val="400"/>
              </a:spcBef>
              <a:spcAft>
                <a:spcPts val="0"/>
              </a:spcAft>
              <a:buSzPts val="700"/>
              <a:buChar char="●"/>
              <a:defRPr sz="700">
                <a:solidFill>
                  <a:schemeClr val="lt1"/>
                </a:solidFill>
              </a:defRPr>
            </a:lvl7pPr>
            <a:lvl8pPr marL="3657600" lvl="7" indent="-273050" rtl="0">
              <a:lnSpc>
                <a:spcPct val="100000"/>
              </a:lnSpc>
              <a:spcBef>
                <a:spcPts val="400"/>
              </a:spcBef>
              <a:spcAft>
                <a:spcPts val="0"/>
              </a:spcAft>
              <a:buSzPts val="700"/>
              <a:buChar char="○"/>
              <a:defRPr sz="700">
                <a:solidFill>
                  <a:schemeClr val="lt1"/>
                </a:solidFill>
              </a:defRPr>
            </a:lvl8pPr>
            <a:lvl9pPr marL="4114800" lvl="8" indent="-273050" rtl="0">
              <a:lnSpc>
                <a:spcPct val="100000"/>
              </a:lnSpc>
              <a:spcBef>
                <a:spcPts val="400"/>
              </a:spcBef>
              <a:spcAft>
                <a:spcPts val="400"/>
              </a:spcAft>
              <a:buSzPts val="700"/>
              <a:buChar char="■"/>
              <a:defRPr sz="700">
                <a:solidFill>
                  <a:schemeClr val="lt1"/>
                </a:solidFill>
              </a:defRPr>
            </a:lvl9pPr>
          </a:lstStyle>
          <a:p>
            <a:endParaRPr/>
          </a:p>
        </p:txBody>
      </p:sp>
      <p:sp>
        <p:nvSpPr>
          <p:cNvPr id="384" name="Google Shape;384;p77"/>
          <p:cNvSpPr txBox="1"/>
          <p:nvPr/>
        </p:nvSpPr>
        <p:spPr>
          <a:xfrm>
            <a:off x="302650" y="4871975"/>
            <a:ext cx="4277400" cy="27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B7B7B7"/>
                </a:solidFill>
                <a:latin typeface="Helvetica Neue"/>
                <a:ea typeface="Helvetica Neue"/>
                <a:cs typeface="Helvetica Neue"/>
                <a:sym typeface="Helvetica Neue"/>
              </a:rPr>
              <a:t>© 2024 Palo Alto Networks, Inc. All rights reserved. Proprietary and confidential information.</a:t>
            </a:r>
            <a:endParaRPr sz="600">
              <a:solidFill>
                <a:srgbClr val="B7B7B7"/>
              </a:solidFill>
              <a:latin typeface="Helvetica Neue"/>
              <a:ea typeface="Helvetica Neue"/>
              <a:cs typeface="Helvetica Neue"/>
              <a:sym typeface="Helvetica Neue"/>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390"/>
        <p:cNvGrpSpPr/>
        <p:nvPr/>
      </p:nvGrpSpPr>
      <p:grpSpPr>
        <a:xfrm>
          <a:off x="0" y="0"/>
          <a:ext cx="0" cy="0"/>
          <a:chOff x="0" y="0"/>
          <a:chExt cx="0" cy="0"/>
        </a:xfrm>
      </p:grpSpPr>
      <p:pic>
        <p:nvPicPr>
          <p:cNvPr id="391" name="Google Shape;391;p79"/>
          <p:cNvPicPr preferRelativeResize="0"/>
          <p:nvPr/>
        </p:nvPicPr>
        <p:blipFill rotWithShape="1">
          <a:blip r:embed="rId2">
            <a:alphaModFix/>
          </a:blip>
          <a:srcRect l="3965" r="3808" b="7876"/>
          <a:stretch/>
        </p:blipFill>
        <p:spPr>
          <a:xfrm>
            <a:off x="0" y="24493"/>
            <a:ext cx="9144000" cy="5119007"/>
          </a:xfrm>
          <a:prstGeom prst="rect">
            <a:avLst/>
          </a:prstGeom>
          <a:noFill/>
          <a:ln>
            <a:noFill/>
          </a:ln>
        </p:spPr>
      </p:pic>
      <p:sp>
        <p:nvSpPr>
          <p:cNvPr id="392" name="Google Shape;392;p79"/>
          <p:cNvSpPr/>
          <p:nvPr/>
        </p:nvSpPr>
        <p:spPr>
          <a:xfrm>
            <a:off x="0" y="0"/>
            <a:ext cx="9144000" cy="5143500"/>
          </a:xfrm>
          <a:prstGeom prst="rect">
            <a:avLst/>
          </a:prstGeom>
          <a:gradFill>
            <a:gsLst>
              <a:gs pos="0">
                <a:schemeClr val="dk1"/>
              </a:gs>
              <a:gs pos="100000">
                <a:srgbClr val="130A18">
                  <a:alpha val="49803"/>
                </a:srgbClr>
              </a:gs>
            </a:gsLst>
            <a:lin ang="5400012" scaled="0"/>
          </a:gra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pic>
        <p:nvPicPr>
          <p:cNvPr id="393" name="Google Shape;393;p79"/>
          <p:cNvPicPr preferRelativeResize="0"/>
          <p:nvPr/>
        </p:nvPicPr>
        <p:blipFill rotWithShape="1">
          <a:blip r:embed="rId3">
            <a:alphaModFix/>
          </a:blip>
          <a:srcRect l="-48649" r="48650"/>
          <a:stretch/>
        </p:blipFill>
        <p:spPr>
          <a:xfrm>
            <a:off x="7275654" y="4828746"/>
            <a:ext cx="1554022" cy="150876"/>
          </a:xfrm>
          <a:prstGeom prst="rect">
            <a:avLst/>
          </a:prstGeom>
          <a:noFill/>
          <a:ln>
            <a:noFill/>
          </a:ln>
        </p:spPr>
      </p:pic>
      <p:sp>
        <p:nvSpPr>
          <p:cNvPr id="394" name="Google Shape;394;p79"/>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395"/>
        <p:cNvGrpSpPr/>
        <p:nvPr/>
      </p:nvGrpSpPr>
      <p:grpSpPr>
        <a:xfrm>
          <a:off x="0" y="0"/>
          <a:ext cx="0" cy="0"/>
          <a:chOff x="0" y="0"/>
          <a:chExt cx="0" cy="0"/>
        </a:xfrm>
      </p:grpSpPr>
      <p:pic>
        <p:nvPicPr>
          <p:cNvPr id="396" name="Google Shape;396;p80"/>
          <p:cNvPicPr preferRelativeResize="0"/>
          <p:nvPr/>
        </p:nvPicPr>
        <p:blipFill rotWithShape="1">
          <a:blip r:embed="rId2">
            <a:alphaModFix/>
          </a:blip>
          <a:srcRect l="4295" r="4304" b="8265"/>
          <a:stretch/>
        </p:blipFill>
        <p:spPr>
          <a:xfrm>
            <a:off x="0" y="0"/>
            <a:ext cx="9144000" cy="5143501"/>
          </a:xfrm>
          <a:prstGeom prst="rect">
            <a:avLst/>
          </a:prstGeom>
          <a:noFill/>
          <a:ln>
            <a:noFill/>
          </a:ln>
        </p:spPr>
      </p:pic>
      <p:pic>
        <p:nvPicPr>
          <p:cNvPr id="397" name="Google Shape;397;p80"/>
          <p:cNvPicPr preferRelativeResize="0"/>
          <p:nvPr/>
        </p:nvPicPr>
        <p:blipFill rotWithShape="1">
          <a:blip r:embed="rId3">
            <a:alphaModFix/>
          </a:blip>
          <a:srcRect l="-48649" r="48650"/>
          <a:stretch/>
        </p:blipFill>
        <p:spPr>
          <a:xfrm>
            <a:off x="7275654" y="4828746"/>
            <a:ext cx="1554022" cy="150876"/>
          </a:xfrm>
          <a:prstGeom prst="rect">
            <a:avLst/>
          </a:prstGeom>
          <a:noFill/>
          <a:ln>
            <a:noFill/>
          </a:ln>
        </p:spPr>
      </p:pic>
      <p:sp>
        <p:nvSpPr>
          <p:cNvPr id="398" name="Google Shape;398;p80"/>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9"/>
        <p:cNvGrpSpPr/>
        <p:nvPr/>
      </p:nvGrpSpPr>
      <p:grpSpPr>
        <a:xfrm>
          <a:off x="0" y="0"/>
          <a:ext cx="0" cy="0"/>
          <a:chOff x="0" y="0"/>
          <a:chExt cx="0" cy="0"/>
        </a:xfrm>
      </p:grpSpPr>
      <p:sp>
        <p:nvSpPr>
          <p:cNvPr id="400" name="Google Shape;400;p81"/>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401"/>
        <p:cNvGrpSpPr/>
        <p:nvPr/>
      </p:nvGrpSpPr>
      <p:grpSpPr>
        <a:xfrm>
          <a:off x="0" y="0"/>
          <a:ext cx="0" cy="0"/>
          <a:chOff x="0" y="0"/>
          <a:chExt cx="0" cy="0"/>
        </a:xfrm>
      </p:grpSpPr>
      <p:pic>
        <p:nvPicPr>
          <p:cNvPr id="402" name="Google Shape;402;p82"/>
          <p:cNvPicPr preferRelativeResize="0"/>
          <p:nvPr/>
        </p:nvPicPr>
        <p:blipFill rotWithShape="1">
          <a:blip r:embed="rId2">
            <a:alphaModFix/>
          </a:blip>
          <a:srcRect/>
          <a:stretch/>
        </p:blipFill>
        <p:spPr>
          <a:xfrm>
            <a:off x="0" y="-6698"/>
            <a:ext cx="9142898" cy="5150199"/>
          </a:xfrm>
          <a:prstGeom prst="rect">
            <a:avLst/>
          </a:prstGeom>
          <a:noFill/>
          <a:ln>
            <a:noFill/>
          </a:ln>
        </p:spPr>
      </p:pic>
      <p:sp>
        <p:nvSpPr>
          <p:cNvPr id="403" name="Google Shape;403;p82"/>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pic>
        <p:nvPicPr>
          <p:cNvPr id="404" name="Google Shape;404;p82"/>
          <p:cNvPicPr preferRelativeResize="0"/>
          <p:nvPr/>
        </p:nvPicPr>
        <p:blipFill rotWithShape="1">
          <a:blip r:embed="rId3">
            <a:alphaModFix/>
          </a:blip>
          <a:srcRect l="-94741"/>
          <a:stretch/>
        </p:blipFill>
        <p:spPr>
          <a:xfrm>
            <a:off x="7275655" y="4828746"/>
            <a:ext cx="1554022" cy="150876"/>
          </a:xfrm>
          <a:prstGeom prst="rect">
            <a:avLst/>
          </a:prstGeom>
          <a:noFill/>
          <a:ln>
            <a:noFill/>
          </a:ln>
        </p:spPr>
      </p:pic>
      <p:sp>
        <p:nvSpPr>
          <p:cNvPr id="405" name="Google Shape;405;p82"/>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risma Extended Title Slide">
  <p:cSld name="TITLE_1_1_2">
    <p:spTree>
      <p:nvGrpSpPr>
        <p:cNvPr id="1" name="Shape 53"/>
        <p:cNvGrpSpPr/>
        <p:nvPr/>
      </p:nvGrpSpPr>
      <p:grpSpPr>
        <a:xfrm>
          <a:off x="0" y="0"/>
          <a:ext cx="0" cy="0"/>
          <a:chOff x="0" y="0"/>
          <a:chExt cx="0" cy="0"/>
        </a:xfrm>
      </p:grpSpPr>
      <p:sp>
        <p:nvSpPr>
          <p:cNvPr id="54" name="Google Shape;54;p9"/>
          <p:cNvSpPr/>
          <p:nvPr/>
        </p:nvSpPr>
        <p:spPr>
          <a:xfrm>
            <a:off x="-49225" y="-26700"/>
            <a:ext cx="9242700" cy="51969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 name="Google Shape;55;p9"/>
          <p:cNvPicPr preferRelativeResize="0"/>
          <p:nvPr/>
        </p:nvPicPr>
        <p:blipFill rotWithShape="1">
          <a:blip r:embed="rId2">
            <a:alphaModFix/>
          </a:blip>
          <a:srcRect l="8517" t="21469" r="18308" b="14097"/>
          <a:stretch/>
        </p:blipFill>
        <p:spPr>
          <a:xfrm>
            <a:off x="4055175" y="829327"/>
            <a:ext cx="5138300" cy="3258148"/>
          </a:xfrm>
          <a:prstGeom prst="rect">
            <a:avLst/>
          </a:prstGeom>
          <a:noFill/>
          <a:ln>
            <a:noFill/>
          </a:ln>
        </p:spPr>
      </p:pic>
      <p:pic>
        <p:nvPicPr>
          <p:cNvPr id="56" name="Google Shape;56;p9"/>
          <p:cNvPicPr preferRelativeResize="0"/>
          <p:nvPr/>
        </p:nvPicPr>
        <p:blipFill rotWithShape="1">
          <a:blip r:embed="rId3">
            <a:alphaModFix/>
          </a:blip>
          <a:srcRect/>
          <a:stretch/>
        </p:blipFill>
        <p:spPr>
          <a:xfrm>
            <a:off x="412875" y="360050"/>
            <a:ext cx="1414390" cy="286900"/>
          </a:xfrm>
          <a:prstGeom prst="rect">
            <a:avLst/>
          </a:prstGeom>
          <a:noFill/>
          <a:ln>
            <a:noFill/>
          </a:ln>
        </p:spPr>
      </p:pic>
      <p:sp>
        <p:nvSpPr>
          <p:cNvPr id="57" name="Google Shape;57;p9"/>
          <p:cNvSpPr/>
          <p:nvPr/>
        </p:nvSpPr>
        <p:spPr>
          <a:xfrm>
            <a:off x="-49225" y="4096775"/>
            <a:ext cx="9242700" cy="1095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9"/>
          <p:cNvSpPr txBox="1">
            <a:spLocks noGrp="1"/>
          </p:cNvSpPr>
          <p:nvPr>
            <p:ph type="ctrTitle"/>
          </p:nvPr>
        </p:nvSpPr>
        <p:spPr>
          <a:xfrm>
            <a:off x="311700" y="1040200"/>
            <a:ext cx="4647000" cy="13380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2400"/>
              <a:buNone/>
              <a:defRPr sz="2400">
                <a:solidFill>
                  <a:srgbClr val="000000"/>
                </a:solidFill>
              </a:defRPr>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59" name="Google Shape;59;p9"/>
          <p:cNvSpPr txBox="1">
            <a:spLocks noGrp="1"/>
          </p:cNvSpPr>
          <p:nvPr>
            <p:ph type="subTitle" idx="1"/>
          </p:nvPr>
        </p:nvSpPr>
        <p:spPr>
          <a:xfrm>
            <a:off x="311700" y="2378275"/>
            <a:ext cx="4647000" cy="7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0" name="Google Shape;60;p9"/>
          <p:cNvPicPr preferRelativeResize="0"/>
          <p:nvPr/>
        </p:nvPicPr>
        <p:blipFill rotWithShape="1">
          <a:blip r:embed="rId4">
            <a:alphaModFix/>
          </a:blip>
          <a:srcRect/>
          <a:stretch/>
        </p:blipFill>
        <p:spPr>
          <a:xfrm>
            <a:off x="7517452" y="4717877"/>
            <a:ext cx="1481172" cy="270900"/>
          </a:xfrm>
          <a:prstGeom prst="rect">
            <a:avLst/>
          </a:prstGeom>
          <a:noFill/>
          <a:ln>
            <a:noFill/>
          </a:ln>
        </p:spPr>
      </p:pic>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406"/>
        <p:cNvGrpSpPr/>
        <p:nvPr/>
      </p:nvGrpSpPr>
      <p:grpSpPr>
        <a:xfrm>
          <a:off x="0" y="0"/>
          <a:ext cx="0" cy="0"/>
          <a:chOff x="0" y="0"/>
          <a:chExt cx="0" cy="0"/>
        </a:xfrm>
      </p:grpSpPr>
      <p:pic>
        <p:nvPicPr>
          <p:cNvPr id="407" name="Google Shape;407;p83"/>
          <p:cNvPicPr preferRelativeResize="0"/>
          <p:nvPr/>
        </p:nvPicPr>
        <p:blipFill rotWithShape="1">
          <a:blip r:embed="rId2">
            <a:alphaModFix/>
          </a:blip>
          <a:srcRect/>
          <a:stretch/>
        </p:blipFill>
        <p:spPr>
          <a:xfrm>
            <a:off x="0" y="-6698"/>
            <a:ext cx="9142898" cy="2578448"/>
          </a:xfrm>
          <a:prstGeom prst="rect">
            <a:avLst/>
          </a:prstGeom>
          <a:noFill/>
          <a:ln>
            <a:noFill/>
          </a:ln>
        </p:spPr>
      </p:pic>
      <p:sp>
        <p:nvSpPr>
          <p:cNvPr id="408" name="Google Shape;408;p83"/>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pic>
        <p:nvPicPr>
          <p:cNvPr id="409" name="Google Shape;409;p83"/>
          <p:cNvPicPr preferRelativeResize="0"/>
          <p:nvPr/>
        </p:nvPicPr>
        <p:blipFill rotWithShape="1">
          <a:blip r:embed="rId3">
            <a:alphaModFix/>
          </a:blip>
          <a:srcRect l="-94741"/>
          <a:stretch/>
        </p:blipFill>
        <p:spPr>
          <a:xfrm>
            <a:off x="7275655" y="4828746"/>
            <a:ext cx="1554022" cy="15087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10"/>
        <p:cNvGrpSpPr/>
        <p:nvPr/>
      </p:nvGrpSpPr>
      <p:grpSpPr>
        <a:xfrm>
          <a:off x="0" y="0"/>
          <a:ext cx="0" cy="0"/>
          <a:chOff x="0" y="0"/>
          <a:chExt cx="0" cy="0"/>
        </a:xfrm>
      </p:grpSpPr>
      <p:pic>
        <p:nvPicPr>
          <p:cNvPr id="411" name="Google Shape;411;p84" descr="A close-up of smoke&#10;&#10;Description automatically generated"/>
          <p:cNvPicPr preferRelativeResize="0"/>
          <p:nvPr/>
        </p:nvPicPr>
        <p:blipFill rotWithShape="1">
          <a:blip r:embed="rId2">
            <a:alphaModFix/>
          </a:blip>
          <a:srcRect/>
          <a:stretch/>
        </p:blipFill>
        <p:spPr>
          <a:xfrm>
            <a:off x="0" y="0"/>
            <a:ext cx="9114388" cy="5143502"/>
          </a:xfrm>
          <a:prstGeom prst="rect">
            <a:avLst/>
          </a:prstGeom>
          <a:noFill/>
          <a:ln>
            <a:noFill/>
          </a:ln>
        </p:spPr>
      </p:pic>
      <p:sp>
        <p:nvSpPr>
          <p:cNvPr id="412" name="Google Shape;412;p84"/>
          <p:cNvSpPr/>
          <p:nvPr/>
        </p:nvSpPr>
        <p:spPr>
          <a:xfrm>
            <a:off x="0" y="0"/>
            <a:ext cx="9144000" cy="5143500"/>
          </a:xfrm>
          <a:prstGeom prst="rect">
            <a:avLst/>
          </a:prstGeom>
          <a:solidFill>
            <a:schemeClr val="dk1">
              <a:alpha val="62750"/>
            </a:schemeClr>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413" name="Google Shape;413;p84"/>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pic>
        <p:nvPicPr>
          <p:cNvPr id="414" name="Google Shape;414;p84"/>
          <p:cNvPicPr preferRelativeResize="0"/>
          <p:nvPr/>
        </p:nvPicPr>
        <p:blipFill rotWithShape="1">
          <a:blip r:embed="rId3">
            <a:alphaModFix/>
          </a:blip>
          <a:srcRect l="-48649" r="48650"/>
          <a:stretch/>
        </p:blipFill>
        <p:spPr>
          <a:xfrm>
            <a:off x="7275654" y="4828746"/>
            <a:ext cx="1554022" cy="150876"/>
          </a:xfrm>
          <a:prstGeom prst="rect">
            <a:avLst/>
          </a:prstGeom>
          <a:noFill/>
          <a:ln>
            <a:noFill/>
          </a:ln>
        </p:spPr>
      </p:pic>
      <p:sp>
        <p:nvSpPr>
          <p:cNvPr id="415" name="Google Shape;415;p84"/>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416"/>
        <p:cNvGrpSpPr/>
        <p:nvPr/>
      </p:nvGrpSpPr>
      <p:grpSpPr>
        <a:xfrm>
          <a:off x="0" y="0"/>
          <a:ext cx="0" cy="0"/>
          <a:chOff x="0" y="0"/>
          <a:chExt cx="0" cy="0"/>
        </a:xfrm>
      </p:grpSpPr>
      <p:grpSp>
        <p:nvGrpSpPr>
          <p:cNvPr id="417" name="Google Shape;417;p85"/>
          <p:cNvGrpSpPr/>
          <p:nvPr/>
        </p:nvGrpSpPr>
        <p:grpSpPr>
          <a:xfrm>
            <a:off x="0" y="-13931"/>
            <a:ext cx="9152401" cy="5157450"/>
            <a:chOff x="-1" y="-27862"/>
            <a:chExt cx="18304801" cy="10314900"/>
          </a:xfrm>
        </p:grpSpPr>
        <p:pic>
          <p:nvPicPr>
            <p:cNvPr id="418" name="Google Shape;418;p85" descr="Purple smoke and fire in the sky&#10;&#10;Description automatically generated"/>
            <p:cNvPicPr preferRelativeResize="0"/>
            <p:nvPr/>
          </p:nvPicPr>
          <p:blipFill rotWithShape="1">
            <a:blip r:embed="rId2">
              <a:alphaModFix/>
            </a:blip>
            <a:srcRect/>
            <a:stretch/>
          </p:blipFill>
          <p:spPr>
            <a:xfrm>
              <a:off x="-1" y="3063758"/>
              <a:ext cx="18288001" cy="7211053"/>
            </a:xfrm>
            <a:prstGeom prst="rect">
              <a:avLst/>
            </a:prstGeom>
            <a:noFill/>
            <a:ln>
              <a:noFill/>
            </a:ln>
          </p:spPr>
        </p:pic>
        <p:sp>
          <p:nvSpPr>
            <p:cNvPr id="419" name="Google Shape;419;p85"/>
            <p:cNvSpPr/>
            <p:nvPr/>
          </p:nvSpPr>
          <p:spPr>
            <a:xfrm>
              <a:off x="0" y="-27862"/>
              <a:ext cx="18304800" cy="10314900"/>
            </a:xfrm>
            <a:prstGeom prst="rect">
              <a:avLst/>
            </a:prstGeom>
            <a:gradFill>
              <a:gsLst>
                <a:gs pos="0">
                  <a:schemeClr val="dk1"/>
                </a:gs>
                <a:gs pos="100000">
                  <a:srgbClr val="000000">
                    <a:alpha val="74901"/>
                  </a:srgbClr>
                </a:gs>
              </a:gsLst>
              <a:lin ang="5400012" scaled="0"/>
            </a:gra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grpSp>
      <p:sp>
        <p:nvSpPr>
          <p:cNvPr id="420" name="Google Shape;420;p85"/>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pic>
        <p:nvPicPr>
          <p:cNvPr id="421" name="Google Shape;421;p85"/>
          <p:cNvPicPr preferRelativeResize="0"/>
          <p:nvPr/>
        </p:nvPicPr>
        <p:blipFill rotWithShape="1">
          <a:blip r:embed="rId3">
            <a:alphaModFix/>
          </a:blip>
          <a:srcRect l="-94741"/>
          <a:stretch/>
        </p:blipFill>
        <p:spPr>
          <a:xfrm>
            <a:off x="7275655" y="4828746"/>
            <a:ext cx="1554022" cy="150876"/>
          </a:xfrm>
          <a:prstGeom prst="rect">
            <a:avLst/>
          </a:prstGeom>
          <a:noFill/>
          <a:ln>
            <a:noFill/>
          </a:ln>
        </p:spPr>
      </p:pic>
      <p:sp>
        <p:nvSpPr>
          <p:cNvPr id="422" name="Google Shape;422;p85"/>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0_Title Only">
  <p:cSld name="10_Title Only">
    <p:spTree>
      <p:nvGrpSpPr>
        <p:cNvPr id="1" name="Shape 423"/>
        <p:cNvGrpSpPr/>
        <p:nvPr/>
      </p:nvGrpSpPr>
      <p:grpSpPr>
        <a:xfrm>
          <a:off x="0" y="0"/>
          <a:ext cx="0" cy="0"/>
          <a:chOff x="0" y="0"/>
          <a:chExt cx="0" cy="0"/>
        </a:xfrm>
      </p:grpSpPr>
      <p:pic>
        <p:nvPicPr>
          <p:cNvPr id="424" name="Google Shape;424;p86" descr="A close-up of smoke&#10;&#10;Description automatically generated"/>
          <p:cNvPicPr preferRelativeResize="0"/>
          <p:nvPr/>
        </p:nvPicPr>
        <p:blipFill rotWithShape="1">
          <a:blip r:embed="rId2">
            <a:alphaModFix/>
          </a:blip>
          <a:srcRect/>
          <a:stretch/>
        </p:blipFill>
        <p:spPr>
          <a:xfrm>
            <a:off x="0" y="0"/>
            <a:ext cx="9114388" cy="5143502"/>
          </a:xfrm>
          <a:prstGeom prst="rect">
            <a:avLst/>
          </a:prstGeom>
          <a:noFill/>
          <a:ln>
            <a:noFill/>
          </a:ln>
        </p:spPr>
      </p:pic>
      <p:sp>
        <p:nvSpPr>
          <p:cNvPr id="425" name="Google Shape;425;p86"/>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pic>
        <p:nvPicPr>
          <p:cNvPr id="426" name="Google Shape;426;p86"/>
          <p:cNvPicPr preferRelativeResize="0"/>
          <p:nvPr/>
        </p:nvPicPr>
        <p:blipFill rotWithShape="1">
          <a:blip r:embed="rId3">
            <a:alphaModFix/>
          </a:blip>
          <a:srcRect l="-48649" r="48650"/>
          <a:stretch/>
        </p:blipFill>
        <p:spPr>
          <a:xfrm>
            <a:off x="7275654" y="4828746"/>
            <a:ext cx="1554022" cy="150876"/>
          </a:xfrm>
          <a:prstGeom prst="rect">
            <a:avLst/>
          </a:prstGeom>
          <a:noFill/>
          <a:ln>
            <a:noFill/>
          </a:ln>
        </p:spPr>
      </p:pic>
      <p:sp>
        <p:nvSpPr>
          <p:cNvPr id="427" name="Google Shape;427;p86"/>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1_Title Only">
  <p:cSld name="11_Title Only">
    <p:spTree>
      <p:nvGrpSpPr>
        <p:cNvPr id="1" name="Shape 428"/>
        <p:cNvGrpSpPr/>
        <p:nvPr/>
      </p:nvGrpSpPr>
      <p:grpSpPr>
        <a:xfrm>
          <a:off x="0" y="0"/>
          <a:ext cx="0" cy="0"/>
          <a:chOff x="0" y="0"/>
          <a:chExt cx="0" cy="0"/>
        </a:xfrm>
      </p:grpSpPr>
      <p:pic>
        <p:nvPicPr>
          <p:cNvPr id="429" name="Google Shape;429;p87"/>
          <p:cNvPicPr preferRelativeResize="0"/>
          <p:nvPr/>
        </p:nvPicPr>
        <p:blipFill rotWithShape="1">
          <a:blip r:embed="rId2">
            <a:alphaModFix/>
          </a:blip>
          <a:srcRect l="3965" r="3808" b="7876"/>
          <a:stretch/>
        </p:blipFill>
        <p:spPr>
          <a:xfrm>
            <a:off x="0" y="24493"/>
            <a:ext cx="9144000" cy="5119007"/>
          </a:xfrm>
          <a:prstGeom prst="rect">
            <a:avLst/>
          </a:prstGeom>
          <a:noFill/>
          <a:ln>
            <a:noFill/>
          </a:ln>
        </p:spPr>
      </p:pic>
      <p:pic>
        <p:nvPicPr>
          <p:cNvPr id="430" name="Google Shape;430;p87"/>
          <p:cNvPicPr preferRelativeResize="0"/>
          <p:nvPr/>
        </p:nvPicPr>
        <p:blipFill rotWithShape="1">
          <a:blip r:embed="rId3">
            <a:alphaModFix/>
          </a:blip>
          <a:srcRect l="-48649" r="48650"/>
          <a:stretch/>
        </p:blipFill>
        <p:spPr>
          <a:xfrm>
            <a:off x="7275654" y="4828746"/>
            <a:ext cx="1554022" cy="150876"/>
          </a:xfrm>
          <a:prstGeom prst="rect">
            <a:avLst/>
          </a:prstGeom>
          <a:noFill/>
          <a:ln>
            <a:noFill/>
          </a:ln>
        </p:spPr>
      </p:pic>
      <p:sp>
        <p:nvSpPr>
          <p:cNvPr id="431" name="Google Shape;431;p87"/>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32"/>
        <p:cNvGrpSpPr/>
        <p:nvPr/>
      </p:nvGrpSpPr>
      <p:grpSpPr>
        <a:xfrm>
          <a:off x="0" y="0"/>
          <a:ext cx="0" cy="0"/>
          <a:chOff x="0" y="0"/>
          <a:chExt cx="0" cy="0"/>
        </a:xfrm>
      </p:grpSpPr>
      <p:pic>
        <p:nvPicPr>
          <p:cNvPr id="433" name="Google Shape;433;p88" descr="A close-up of smoke&#10;&#10;Description automatically generated"/>
          <p:cNvPicPr preferRelativeResize="0"/>
          <p:nvPr/>
        </p:nvPicPr>
        <p:blipFill rotWithShape="1">
          <a:blip r:embed="rId2">
            <a:alphaModFix/>
          </a:blip>
          <a:srcRect/>
          <a:stretch/>
        </p:blipFill>
        <p:spPr>
          <a:xfrm>
            <a:off x="0" y="0"/>
            <a:ext cx="9114388" cy="5143502"/>
          </a:xfrm>
          <a:prstGeom prst="rect">
            <a:avLst/>
          </a:prstGeom>
          <a:noFill/>
          <a:ln>
            <a:noFill/>
          </a:ln>
        </p:spPr>
      </p:pic>
      <p:sp>
        <p:nvSpPr>
          <p:cNvPr id="434" name="Google Shape;434;p88"/>
          <p:cNvSpPr/>
          <p:nvPr/>
        </p:nvSpPr>
        <p:spPr>
          <a:xfrm>
            <a:off x="0" y="0"/>
            <a:ext cx="9144000" cy="5143500"/>
          </a:xfrm>
          <a:prstGeom prst="rect">
            <a:avLst/>
          </a:prstGeom>
          <a:solidFill>
            <a:schemeClr val="dk1">
              <a:alpha val="28630"/>
            </a:schemeClr>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435" name="Google Shape;435;p88"/>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Font typeface="Arial"/>
              <a:buNone/>
              <a:defRPr sz="2000" b="1" i="0">
                <a:latin typeface="Arial"/>
                <a:ea typeface="Arial"/>
                <a:cs typeface="Arial"/>
                <a:sym typeface="Arial"/>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pic>
        <p:nvPicPr>
          <p:cNvPr id="436" name="Google Shape;436;p88"/>
          <p:cNvPicPr preferRelativeResize="0"/>
          <p:nvPr/>
        </p:nvPicPr>
        <p:blipFill rotWithShape="1">
          <a:blip r:embed="rId3">
            <a:alphaModFix/>
          </a:blip>
          <a:srcRect/>
          <a:stretch/>
        </p:blipFill>
        <p:spPr>
          <a:xfrm>
            <a:off x="0" y="-6698"/>
            <a:ext cx="9142898" cy="5150199"/>
          </a:xfrm>
          <a:prstGeom prst="rect">
            <a:avLst/>
          </a:prstGeom>
          <a:noFill/>
          <a:ln>
            <a:noFill/>
          </a:ln>
        </p:spPr>
      </p:pic>
      <p:pic>
        <p:nvPicPr>
          <p:cNvPr id="437" name="Google Shape;437;p88"/>
          <p:cNvPicPr preferRelativeResize="0"/>
          <p:nvPr/>
        </p:nvPicPr>
        <p:blipFill rotWithShape="1">
          <a:blip r:embed="rId4">
            <a:alphaModFix/>
          </a:blip>
          <a:srcRect l="-48649" r="48650"/>
          <a:stretch/>
        </p:blipFill>
        <p:spPr>
          <a:xfrm>
            <a:off x="7275654" y="4828746"/>
            <a:ext cx="1554022" cy="150876"/>
          </a:xfrm>
          <a:prstGeom prst="rect">
            <a:avLst/>
          </a:prstGeom>
          <a:noFill/>
          <a:ln>
            <a:noFill/>
          </a:ln>
        </p:spPr>
      </p:pic>
      <p:sp>
        <p:nvSpPr>
          <p:cNvPr id="438" name="Google Shape;438;p88"/>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439"/>
        <p:cNvGrpSpPr/>
        <p:nvPr/>
      </p:nvGrpSpPr>
      <p:grpSpPr>
        <a:xfrm>
          <a:off x="0" y="0"/>
          <a:ext cx="0" cy="0"/>
          <a:chOff x="0" y="0"/>
          <a:chExt cx="0" cy="0"/>
        </a:xfrm>
      </p:grpSpPr>
      <p:sp>
        <p:nvSpPr>
          <p:cNvPr id="440" name="Google Shape;440;p89"/>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pic>
        <p:nvPicPr>
          <p:cNvPr id="441" name="Google Shape;441;p89"/>
          <p:cNvPicPr preferRelativeResize="0"/>
          <p:nvPr/>
        </p:nvPicPr>
        <p:blipFill rotWithShape="1">
          <a:blip r:embed="rId2">
            <a:alphaModFix/>
          </a:blip>
          <a:srcRect t="14013" r="14690" b="14013"/>
          <a:stretch/>
        </p:blipFill>
        <p:spPr>
          <a:xfrm>
            <a:off x="-8250" y="0"/>
            <a:ext cx="9144005" cy="5143379"/>
          </a:xfrm>
          <a:prstGeom prst="rect">
            <a:avLst/>
          </a:prstGeom>
          <a:noFill/>
          <a:ln>
            <a:noFill/>
          </a:ln>
        </p:spPr>
      </p:pic>
      <p:sp>
        <p:nvSpPr>
          <p:cNvPr id="442" name="Google Shape;442;p89"/>
          <p:cNvSpPr/>
          <p:nvPr/>
        </p:nvSpPr>
        <p:spPr>
          <a:xfrm>
            <a:off x="-8250" y="977900"/>
            <a:ext cx="9160500" cy="4165500"/>
          </a:xfrm>
          <a:prstGeom prst="rect">
            <a:avLst/>
          </a:prstGeom>
          <a:gradFill>
            <a:gsLst>
              <a:gs pos="0">
                <a:srgbClr val="000000">
                  <a:alpha val="0"/>
                </a:srgbClr>
              </a:gs>
              <a:gs pos="88000">
                <a:schemeClr val="dk1"/>
              </a:gs>
              <a:gs pos="100000">
                <a:schemeClr val="dk1"/>
              </a:gs>
            </a:gsLst>
            <a:lin ang="5400700" scaled="0"/>
          </a:gra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443" name="Google Shape;443;p89"/>
          <p:cNvSpPr/>
          <p:nvPr/>
        </p:nvSpPr>
        <p:spPr>
          <a:xfrm rot="10800000">
            <a:off x="-8250" y="-17637"/>
            <a:ext cx="9160500" cy="2218800"/>
          </a:xfrm>
          <a:prstGeom prst="rect">
            <a:avLst/>
          </a:prstGeom>
          <a:gradFill>
            <a:gsLst>
              <a:gs pos="0">
                <a:srgbClr val="000000">
                  <a:alpha val="0"/>
                </a:srgbClr>
              </a:gs>
              <a:gs pos="92000">
                <a:schemeClr val="dk1"/>
              </a:gs>
              <a:gs pos="100000">
                <a:schemeClr val="dk1"/>
              </a:gs>
            </a:gsLst>
            <a:lin ang="5400700" scaled="0"/>
          </a:gra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Helvetica Neue"/>
              <a:ea typeface="Helvetica Neue"/>
              <a:cs typeface="Helvetica Neue"/>
              <a:sym typeface="Helvetica Neue"/>
            </a:endParaRPr>
          </a:p>
        </p:txBody>
      </p:sp>
      <p:pic>
        <p:nvPicPr>
          <p:cNvPr id="444" name="Google Shape;444;p89"/>
          <p:cNvPicPr preferRelativeResize="0"/>
          <p:nvPr/>
        </p:nvPicPr>
        <p:blipFill rotWithShape="1">
          <a:blip r:embed="rId3">
            <a:alphaModFix/>
          </a:blip>
          <a:srcRect l="-48649" r="48650"/>
          <a:stretch/>
        </p:blipFill>
        <p:spPr>
          <a:xfrm>
            <a:off x="7275654" y="4828746"/>
            <a:ext cx="1554022" cy="150876"/>
          </a:xfrm>
          <a:prstGeom prst="rect">
            <a:avLst/>
          </a:prstGeom>
          <a:noFill/>
          <a:ln>
            <a:noFill/>
          </a:ln>
        </p:spPr>
      </p:pic>
      <p:sp>
        <p:nvSpPr>
          <p:cNvPr id="445" name="Google Shape;445;p89"/>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BFBFBF"/>
                </a:solidFill>
                <a:latin typeface="Arial"/>
                <a:ea typeface="Arial"/>
                <a:cs typeface="Arial"/>
                <a:sym typeface="Arial"/>
              </a:rPr>
              <a:t>© 2024 Palo Alto Networks, Inc. All rights reserved. Proprietary and confidential information</a:t>
            </a:r>
            <a:endParaRPr sz="70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446"/>
        <p:cNvGrpSpPr/>
        <p:nvPr/>
      </p:nvGrpSpPr>
      <p:grpSpPr>
        <a:xfrm>
          <a:off x="0" y="0"/>
          <a:ext cx="0" cy="0"/>
          <a:chOff x="0" y="0"/>
          <a:chExt cx="0" cy="0"/>
        </a:xfrm>
      </p:grpSpPr>
      <p:sp>
        <p:nvSpPr>
          <p:cNvPr id="447" name="Google Shape;447;p90"/>
          <p:cNvSpPr txBox="1">
            <a:spLocks noGrp="1"/>
          </p:cNvSpPr>
          <p:nvPr>
            <p:ph type="title"/>
          </p:nvPr>
        </p:nvSpPr>
        <p:spPr>
          <a:xfrm>
            <a:off x="314325" y="273844"/>
            <a:ext cx="8515500" cy="704100"/>
          </a:xfrm>
          <a:prstGeom prst="rect">
            <a:avLst/>
          </a:prstGeom>
          <a:noFill/>
          <a:ln>
            <a:noFill/>
          </a:ln>
        </p:spPr>
        <p:txBody>
          <a:bodyPr spcFirstLastPara="1" wrap="square" lIns="0" tIns="22850" rIns="0" bIns="22850" anchor="t" anchorCtr="0">
            <a:noAutofit/>
          </a:bodyPr>
          <a:lstStyle>
            <a:lvl1pPr lvl="0" algn="l" rtl="0">
              <a:lnSpc>
                <a:spcPct val="90000"/>
              </a:lnSpc>
              <a:spcBef>
                <a:spcPts val="0"/>
              </a:spcBef>
              <a:spcAft>
                <a:spcPts val="0"/>
              </a:spcAft>
              <a:buClr>
                <a:schemeClr val="lt1"/>
              </a:buClr>
              <a:buSzPts val="2000"/>
              <a:buNone/>
              <a:defRPr sz="20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pic>
        <p:nvPicPr>
          <p:cNvPr id="448" name="Google Shape;448;p90"/>
          <p:cNvPicPr preferRelativeResize="0"/>
          <p:nvPr/>
        </p:nvPicPr>
        <p:blipFill rotWithShape="1">
          <a:blip r:embed="rId2">
            <a:alphaModFix/>
          </a:blip>
          <a:srcRect l="-48649" r="48650"/>
          <a:stretch/>
        </p:blipFill>
        <p:spPr>
          <a:xfrm>
            <a:off x="7275654" y="4828746"/>
            <a:ext cx="1554022" cy="150876"/>
          </a:xfrm>
          <a:prstGeom prst="rect">
            <a:avLst/>
          </a:prstGeom>
          <a:noFill/>
          <a:ln>
            <a:noFill/>
          </a:ln>
        </p:spPr>
      </p:pic>
      <p:sp>
        <p:nvSpPr>
          <p:cNvPr id="449" name="Google Shape;449;p90"/>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a:solidFill>
                  <a:srgbClr val="FFFFFF"/>
                </a:solidFill>
                <a:latin typeface="Helvetica Neue"/>
                <a:ea typeface="Helvetica Neue"/>
                <a:cs typeface="Helvetica Neue"/>
                <a:sym typeface="Helvetica Neue"/>
              </a:rPr>
              <a:t>© 2024 Palo Alto Networks, Inc. All rights reserved. Proprietary and confidential information</a:t>
            </a:r>
            <a:endParaRPr sz="700">
              <a:solidFill>
                <a:srgbClr val="FFFFFF"/>
              </a:solidFill>
              <a:latin typeface="Helvetica Neue"/>
              <a:ea typeface="Helvetica Neue"/>
              <a:cs typeface="Helvetica Neue"/>
              <a:sym typeface="Helvetica Neue"/>
            </a:endParaRPr>
          </a:p>
        </p:txBody>
      </p:sp>
      <p:pic>
        <p:nvPicPr>
          <p:cNvPr id="450" name="Google Shape;450;p90"/>
          <p:cNvPicPr preferRelativeResize="0"/>
          <p:nvPr/>
        </p:nvPicPr>
        <p:blipFill>
          <a:blip r:embed="rId3">
            <a:alphaModFix/>
          </a:blip>
          <a:stretch>
            <a:fillRect/>
          </a:stretch>
        </p:blipFill>
        <p:spPr>
          <a:xfrm>
            <a:off x="7934" y="0"/>
            <a:ext cx="9136072" cy="5143501"/>
          </a:xfrm>
          <a:prstGeom prst="rect">
            <a:avLst/>
          </a:prstGeom>
          <a:solidFill>
            <a:schemeClr val="lt2"/>
          </a:solidFill>
          <a:ln>
            <a:noFill/>
          </a:ln>
        </p:spPr>
      </p:pic>
      <p:sp>
        <p:nvSpPr>
          <p:cNvPr id="451" name="Google Shape;451;p90"/>
          <p:cNvSpPr/>
          <p:nvPr/>
        </p:nvSpPr>
        <p:spPr>
          <a:xfrm rot="10800000">
            <a:off x="-16497" y="-17700"/>
            <a:ext cx="9160500" cy="5161200"/>
          </a:xfrm>
          <a:prstGeom prst="rect">
            <a:avLst/>
          </a:prstGeom>
          <a:gradFill>
            <a:gsLst>
              <a:gs pos="0">
                <a:srgbClr val="000000"/>
              </a:gs>
              <a:gs pos="11000">
                <a:srgbClr val="000000"/>
              </a:gs>
              <a:gs pos="38000">
                <a:srgbClr val="000000">
                  <a:alpha val="49803"/>
                </a:srgbClr>
              </a:gs>
              <a:gs pos="55000">
                <a:srgbClr val="000000">
                  <a:alpha val="20000"/>
                </a:srgbClr>
              </a:gs>
              <a:gs pos="69000">
                <a:srgbClr val="000000">
                  <a:alpha val="49803"/>
                </a:srgbClr>
              </a:gs>
              <a:gs pos="92000">
                <a:srgbClr val="000000">
                  <a:alpha val="93725"/>
                </a:srgbClr>
              </a:gs>
              <a:gs pos="100000">
                <a:srgbClr val="000000">
                  <a:alpha val="93725"/>
                </a:srgbClr>
              </a:gs>
            </a:gsLst>
            <a:lin ang="5400700" scaled="0"/>
          </a:gra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ANW Blank - dark">
  <p:cSld name="BLANK_1_1">
    <p:bg>
      <p:bgPr>
        <a:solidFill>
          <a:schemeClr val="dk1"/>
        </a:solidFill>
        <a:effectLst/>
      </p:bgPr>
    </p:bg>
    <p:spTree>
      <p:nvGrpSpPr>
        <p:cNvPr id="1" name="Shape 452"/>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ANW Title Only - dark">
  <p:cSld name="TITLE_ONLY_1_1">
    <p:bg>
      <p:bgPr>
        <a:solidFill>
          <a:schemeClr val="dk1"/>
        </a:solidFill>
        <a:effectLst/>
      </p:bgPr>
    </p:bg>
    <p:spTree>
      <p:nvGrpSpPr>
        <p:cNvPr id="1" name="Shape 453"/>
        <p:cNvGrpSpPr/>
        <p:nvPr/>
      </p:nvGrpSpPr>
      <p:grpSpPr>
        <a:xfrm>
          <a:off x="0" y="0"/>
          <a:ext cx="0" cy="0"/>
          <a:chOff x="0" y="0"/>
          <a:chExt cx="0" cy="0"/>
        </a:xfrm>
      </p:grpSpPr>
      <p:sp>
        <p:nvSpPr>
          <p:cNvPr id="454" name="Google Shape;454;p92"/>
          <p:cNvSpPr txBox="1">
            <a:spLocks noGrp="1"/>
          </p:cNvSpPr>
          <p:nvPr>
            <p:ph type="title"/>
          </p:nvPr>
        </p:nvSpPr>
        <p:spPr>
          <a:xfrm>
            <a:off x="311700" y="231075"/>
            <a:ext cx="8520600" cy="572700"/>
          </a:xfrm>
          <a:prstGeom prst="rect">
            <a:avLst/>
          </a:prstGeom>
        </p:spPr>
        <p:txBody>
          <a:bodyPr spcFirstLastPara="1" wrap="square" lIns="0" tIns="22850" rIns="0" bIns="22850" anchor="t" anchorCtr="0">
            <a:norm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455" name="Google Shape;455;p92"/>
          <p:cNvSpPr/>
          <p:nvPr/>
        </p:nvSpPr>
        <p:spPr>
          <a:xfrm>
            <a:off x="0" y="231075"/>
            <a:ext cx="936600" cy="41400"/>
          </a:xfrm>
          <a:prstGeom prst="rect">
            <a:avLst/>
          </a:prstGeom>
          <a:gradFill>
            <a:gsLst>
              <a:gs pos="0">
                <a:srgbClr val="B23808"/>
              </a:gs>
              <a:gs pos="100000">
                <a:srgbClr val="FA582D"/>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rtex Title Slide">
  <p:cSld name="TITLE_1_1_1">
    <p:spTree>
      <p:nvGrpSpPr>
        <p:cNvPr id="1" name="Shape 61"/>
        <p:cNvGrpSpPr/>
        <p:nvPr/>
      </p:nvGrpSpPr>
      <p:grpSpPr>
        <a:xfrm>
          <a:off x="0" y="0"/>
          <a:ext cx="0" cy="0"/>
          <a:chOff x="0" y="0"/>
          <a:chExt cx="0" cy="0"/>
        </a:xfrm>
      </p:grpSpPr>
      <p:sp>
        <p:nvSpPr>
          <p:cNvPr id="62" name="Google Shape;62;p10"/>
          <p:cNvSpPr/>
          <p:nvPr/>
        </p:nvSpPr>
        <p:spPr>
          <a:xfrm>
            <a:off x="-49225" y="-26700"/>
            <a:ext cx="9242700" cy="51969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 name="Google Shape;63;p10"/>
          <p:cNvPicPr preferRelativeResize="0"/>
          <p:nvPr/>
        </p:nvPicPr>
        <p:blipFill rotWithShape="1">
          <a:blip r:embed="rId2">
            <a:alphaModFix/>
          </a:blip>
          <a:srcRect/>
          <a:stretch/>
        </p:blipFill>
        <p:spPr>
          <a:xfrm>
            <a:off x="412875" y="360050"/>
            <a:ext cx="1439175" cy="270750"/>
          </a:xfrm>
          <a:prstGeom prst="rect">
            <a:avLst/>
          </a:prstGeom>
          <a:noFill/>
          <a:ln>
            <a:noFill/>
          </a:ln>
        </p:spPr>
      </p:pic>
      <p:pic>
        <p:nvPicPr>
          <p:cNvPr id="64" name="Google Shape;64;p10"/>
          <p:cNvPicPr preferRelativeResize="0"/>
          <p:nvPr/>
        </p:nvPicPr>
        <p:blipFill rotWithShape="1">
          <a:blip r:embed="rId3">
            <a:alphaModFix/>
          </a:blip>
          <a:srcRect l="21522" t="21522" r="33015" b="21510"/>
          <a:stretch/>
        </p:blipFill>
        <p:spPr>
          <a:xfrm>
            <a:off x="4623625" y="-26700"/>
            <a:ext cx="4569850" cy="4123476"/>
          </a:xfrm>
          <a:prstGeom prst="rect">
            <a:avLst/>
          </a:prstGeom>
          <a:noFill/>
          <a:ln>
            <a:noFill/>
          </a:ln>
        </p:spPr>
      </p:pic>
      <p:sp>
        <p:nvSpPr>
          <p:cNvPr id="65" name="Google Shape;65;p10"/>
          <p:cNvSpPr/>
          <p:nvPr/>
        </p:nvSpPr>
        <p:spPr>
          <a:xfrm>
            <a:off x="-49225" y="4096775"/>
            <a:ext cx="9242700" cy="1095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0"/>
          <p:cNvSpPr txBox="1">
            <a:spLocks noGrp="1"/>
          </p:cNvSpPr>
          <p:nvPr>
            <p:ph type="ctrTitle"/>
          </p:nvPr>
        </p:nvSpPr>
        <p:spPr>
          <a:xfrm>
            <a:off x="311700" y="1040200"/>
            <a:ext cx="4647000" cy="1338000"/>
          </a:xfrm>
          <a:prstGeom prst="rect">
            <a:avLst/>
          </a:prstGeom>
          <a:noFill/>
          <a:ln>
            <a:noFill/>
          </a:ln>
        </p:spPr>
        <p:txBody>
          <a:bodyPr spcFirstLastPara="1" wrap="square" lIns="91425" tIns="91425" rIns="91425" bIns="91425" anchor="b" anchorCtr="0">
            <a:noAutofit/>
          </a:bodyPr>
          <a:lstStyle>
            <a:lvl1pPr lvl="0" algn="l" rtl="0">
              <a:lnSpc>
                <a:spcPct val="90000"/>
              </a:lnSpc>
              <a:spcBef>
                <a:spcPts val="0"/>
              </a:spcBef>
              <a:spcAft>
                <a:spcPts val="0"/>
              </a:spcAft>
              <a:buClr>
                <a:srgbClr val="000000"/>
              </a:buClr>
              <a:buSzPts val="3600"/>
              <a:buNone/>
              <a:defRPr sz="3600">
                <a:solidFill>
                  <a:srgbClr val="000000"/>
                </a:solidFill>
              </a:defRPr>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67" name="Google Shape;67;p10"/>
          <p:cNvSpPr txBox="1">
            <a:spLocks noGrp="1"/>
          </p:cNvSpPr>
          <p:nvPr>
            <p:ph type="subTitle" idx="1"/>
          </p:nvPr>
        </p:nvSpPr>
        <p:spPr>
          <a:xfrm>
            <a:off x="311700" y="2378275"/>
            <a:ext cx="4647000" cy="792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8" name="Google Shape;68;p10"/>
          <p:cNvPicPr preferRelativeResize="0"/>
          <p:nvPr/>
        </p:nvPicPr>
        <p:blipFill rotWithShape="1">
          <a:blip r:embed="rId4">
            <a:alphaModFix/>
          </a:blip>
          <a:srcRect/>
          <a:stretch/>
        </p:blipFill>
        <p:spPr>
          <a:xfrm>
            <a:off x="7517452" y="4717877"/>
            <a:ext cx="1481172" cy="270900"/>
          </a:xfrm>
          <a:prstGeom prst="rect">
            <a:avLst/>
          </a:prstGeom>
          <a:noFill/>
          <a:ln>
            <a:noFill/>
          </a:ln>
        </p:spPr>
      </p:pic>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0"/>
        <p:cNvGrpSpPr/>
        <p:nvPr/>
      </p:nvGrpSpPr>
      <p:grpSpPr>
        <a:xfrm>
          <a:off x="0" y="0"/>
          <a:ext cx="0" cy="0"/>
          <a:chOff x="0" y="0"/>
          <a:chExt cx="0" cy="0"/>
        </a:xfrm>
      </p:grpSpPr>
      <p:pic>
        <p:nvPicPr>
          <p:cNvPr id="461" name="Google Shape;461;p94"/>
          <p:cNvPicPr preferRelativeResize="0"/>
          <p:nvPr/>
        </p:nvPicPr>
        <p:blipFill>
          <a:blip r:embed="rId2">
            <a:alphaModFix/>
          </a:blip>
          <a:stretch>
            <a:fillRect/>
          </a:stretch>
        </p:blipFill>
        <p:spPr>
          <a:xfrm>
            <a:off x="-142650" y="-82375"/>
            <a:ext cx="9433027" cy="5308251"/>
          </a:xfrm>
          <a:prstGeom prst="rect">
            <a:avLst/>
          </a:prstGeom>
          <a:noFill/>
          <a:ln>
            <a:noFill/>
          </a:ln>
        </p:spPr>
      </p:pic>
      <p:sp>
        <p:nvSpPr>
          <p:cNvPr id="462" name="Google Shape;462;p94"/>
          <p:cNvSpPr txBox="1">
            <a:spLocks noGrp="1"/>
          </p:cNvSpPr>
          <p:nvPr>
            <p:ph type="ctrTitle"/>
          </p:nvPr>
        </p:nvSpPr>
        <p:spPr>
          <a:xfrm>
            <a:off x="284241" y="1339825"/>
            <a:ext cx="4647000" cy="1338000"/>
          </a:xfrm>
          <a:prstGeom prst="rect">
            <a:avLst/>
          </a:prstGeom>
        </p:spPr>
        <p:txBody>
          <a:bodyPr spcFirstLastPara="1" wrap="square" lIns="91425" tIns="91425" rIns="91425" bIns="91425" anchor="b" anchorCtr="0">
            <a:noAutofit/>
          </a:bodyPr>
          <a:lstStyle>
            <a:lvl1pPr lvl="0" algn="l" rtl="0">
              <a:lnSpc>
                <a:spcPct val="90000"/>
              </a:lnSpc>
              <a:spcBef>
                <a:spcPts val="0"/>
              </a:spcBef>
              <a:spcAft>
                <a:spcPts val="0"/>
              </a:spcAft>
              <a:buSzPts val="3600"/>
              <a:buNone/>
              <a:defRPr sz="3600"/>
            </a:lvl1pPr>
            <a:lvl2pPr lvl="1" algn="l" rtl="0">
              <a:lnSpc>
                <a:spcPct val="90000"/>
              </a:lnSpc>
              <a:spcBef>
                <a:spcPts val="0"/>
              </a:spcBef>
              <a:spcAft>
                <a:spcPts val="0"/>
              </a:spcAft>
              <a:buSzPts val="3600"/>
              <a:buNone/>
              <a:defRPr sz="3600"/>
            </a:lvl2pPr>
            <a:lvl3pPr lvl="2" algn="l" rtl="0">
              <a:lnSpc>
                <a:spcPct val="90000"/>
              </a:lnSpc>
              <a:spcBef>
                <a:spcPts val="0"/>
              </a:spcBef>
              <a:spcAft>
                <a:spcPts val="0"/>
              </a:spcAft>
              <a:buSzPts val="3600"/>
              <a:buNone/>
              <a:defRPr sz="3600"/>
            </a:lvl3pPr>
            <a:lvl4pPr lvl="3" algn="l" rtl="0">
              <a:lnSpc>
                <a:spcPct val="90000"/>
              </a:lnSpc>
              <a:spcBef>
                <a:spcPts val="0"/>
              </a:spcBef>
              <a:spcAft>
                <a:spcPts val="0"/>
              </a:spcAft>
              <a:buSzPts val="3600"/>
              <a:buNone/>
              <a:defRPr sz="3600"/>
            </a:lvl4pPr>
            <a:lvl5pPr lvl="4" algn="l" rtl="0">
              <a:lnSpc>
                <a:spcPct val="90000"/>
              </a:lnSpc>
              <a:spcBef>
                <a:spcPts val="0"/>
              </a:spcBef>
              <a:spcAft>
                <a:spcPts val="0"/>
              </a:spcAft>
              <a:buSzPts val="3600"/>
              <a:buNone/>
              <a:defRPr sz="3600"/>
            </a:lvl5pPr>
            <a:lvl6pPr lvl="5" algn="l" rtl="0">
              <a:lnSpc>
                <a:spcPct val="90000"/>
              </a:lnSpc>
              <a:spcBef>
                <a:spcPts val="0"/>
              </a:spcBef>
              <a:spcAft>
                <a:spcPts val="0"/>
              </a:spcAft>
              <a:buSzPts val="3600"/>
              <a:buNone/>
              <a:defRPr sz="3600"/>
            </a:lvl6pPr>
            <a:lvl7pPr lvl="6" algn="l" rtl="0">
              <a:lnSpc>
                <a:spcPct val="90000"/>
              </a:lnSpc>
              <a:spcBef>
                <a:spcPts val="0"/>
              </a:spcBef>
              <a:spcAft>
                <a:spcPts val="0"/>
              </a:spcAft>
              <a:buSzPts val="3600"/>
              <a:buNone/>
              <a:defRPr sz="3600"/>
            </a:lvl7pPr>
            <a:lvl8pPr lvl="7" algn="l" rtl="0">
              <a:lnSpc>
                <a:spcPct val="90000"/>
              </a:lnSpc>
              <a:spcBef>
                <a:spcPts val="0"/>
              </a:spcBef>
              <a:spcAft>
                <a:spcPts val="0"/>
              </a:spcAft>
              <a:buSzPts val="3600"/>
              <a:buNone/>
              <a:defRPr sz="3600"/>
            </a:lvl8pPr>
            <a:lvl9pPr lvl="8" algn="l" rtl="0">
              <a:lnSpc>
                <a:spcPct val="90000"/>
              </a:lnSpc>
              <a:spcBef>
                <a:spcPts val="0"/>
              </a:spcBef>
              <a:spcAft>
                <a:spcPts val="0"/>
              </a:spcAft>
              <a:buSzPts val="3600"/>
              <a:buNone/>
              <a:defRPr sz="3600"/>
            </a:lvl9pPr>
          </a:lstStyle>
          <a:p>
            <a:endParaRPr/>
          </a:p>
        </p:txBody>
      </p:sp>
      <p:sp>
        <p:nvSpPr>
          <p:cNvPr id="463" name="Google Shape;463;p94"/>
          <p:cNvSpPr txBox="1">
            <a:spLocks noGrp="1"/>
          </p:cNvSpPr>
          <p:nvPr>
            <p:ph type="subTitle" idx="1"/>
          </p:nvPr>
        </p:nvSpPr>
        <p:spPr>
          <a:xfrm>
            <a:off x="297970" y="2606943"/>
            <a:ext cx="3133200" cy="792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Font typeface="Montserrat Medium"/>
              <a:buNone/>
              <a:defRPr sz="1800">
                <a:solidFill>
                  <a:schemeClr val="lt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lt1"/>
              </a:buClr>
              <a:buSzPts val="2800"/>
              <a:buFont typeface="Montserrat Medium"/>
              <a:buNone/>
              <a:defRPr sz="2800">
                <a:solidFill>
                  <a:schemeClr val="lt1"/>
                </a:solidFill>
                <a:latin typeface="Montserrat Medium"/>
                <a:ea typeface="Montserrat Medium"/>
                <a:cs typeface="Montserrat Medium"/>
                <a:sym typeface="Montserrat Medium"/>
              </a:defRPr>
            </a:lvl9pPr>
          </a:lstStyle>
          <a:p>
            <a:endParaRPr/>
          </a:p>
        </p:txBody>
      </p:sp>
      <p:pic>
        <p:nvPicPr>
          <p:cNvPr id="464" name="Google Shape;464;p94"/>
          <p:cNvPicPr preferRelativeResize="0"/>
          <p:nvPr/>
        </p:nvPicPr>
        <p:blipFill>
          <a:blip r:embed="rId3">
            <a:alphaModFix/>
          </a:blip>
          <a:stretch>
            <a:fillRect/>
          </a:stretch>
        </p:blipFill>
        <p:spPr>
          <a:xfrm>
            <a:off x="220167" y="185257"/>
            <a:ext cx="2439524" cy="994675"/>
          </a:xfrm>
          <a:prstGeom prst="rect">
            <a:avLst/>
          </a:prstGeom>
          <a:noFill/>
          <a:ln>
            <a:noFill/>
          </a:ln>
        </p:spPr>
      </p:pic>
      <p:sp>
        <p:nvSpPr>
          <p:cNvPr id="465" name="Google Shape;465;p94"/>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guide id="5" pos="251">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466"/>
        <p:cNvGrpSpPr/>
        <p:nvPr/>
      </p:nvGrpSpPr>
      <p:grpSpPr>
        <a:xfrm>
          <a:off x="0" y="0"/>
          <a:ext cx="0" cy="0"/>
          <a:chOff x="0" y="0"/>
          <a:chExt cx="0" cy="0"/>
        </a:xfrm>
      </p:grpSpPr>
      <p:pic>
        <p:nvPicPr>
          <p:cNvPr id="467" name="Google Shape;467;p95"/>
          <p:cNvPicPr preferRelativeResize="0"/>
          <p:nvPr/>
        </p:nvPicPr>
        <p:blipFill>
          <a:blip r:embed="rId2">
            <a:alphaModFix/>
          </a:blip>
          <a:stretch>
            <a:fillRect/>
          </a:stretch>
        </p:blipFill>
        <p:spPr>
          <a:xfrm>
            <a:off x="-142650" y="-82375"/>
            <a:ext cx="9433027" cy="5308251"/>
          </a:xfrm>
          <a:prstGeom prst="rect">
            <a:avLst/>
          </a:prstGeom>
          <a:noFill/>
          <a:ln>
            <a:noFill/>
          </a:ln>
        </p:spPr>
      </p:pic>
      <p:sp>
        <p:nvSpPr>
          <p:cNvPr id="468" name="Google Shape;468;p95"/>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guide id="5" pos="251">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Logo only">
  <p:cSld name="TITLE_1">
    <p:spTree>
      <p:nvGrpSpPr>
        <p:cNvPr id="1" name="Shape 469"/>
        <p:cNvGrpSpPr/>
        <p:nvPr/>
      </p:nvGrpSpPr>
      <p:grpSpPr>
        <a:xfrm>
          <a:off x="0" y="0"/>
          <a:ext cx="0" cy="0"/>
          <a:chOff x="0" y="0"/>
          <a:chExt cx="0" cy="0"/>
        </a:xfrm>
      </p:grpSpPr>
      <p:pic>
        <p:nvPicPr>
          <p:cNvPr id="470" name="Google Shape;470;p96"/>
          <p:cNvPicPr preferRelativeResize="0"/>
          <p:nvPr/>
        </p:nvPicPr>
        <p:blipFill rotWithShape="1">
          <a:blip r:embed="rId2">
            <a:alphaModFix/>
          </a:blip>
          <a:srcRect/>
          <a:stretch/>
        </p:blipFill>
        <p:spPr>
          <a:xfrm>
            <a:off x="3740" y="0"/>
            <a:ext cx="9140257" cy="5143501"/>
          </a:xfrm>
          <a:prstGeom prst="rect">
            <a:avLst/>
          </a:prstGeom>
          <a:noFill/>
          <a:ln>
            <a:noFill/>
          </a:ln>
        </p:spPr>
      </p:pic>
      <p:sp>
        <p:nvSpPr>
          <p:cNvPr id="471" name="Google Shape;471;p96"/>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Slide option 1" type="tx">
  <p:cSld name="TITLE_AND_BODY">
    <p:spTree>
      <p:nvGrpSpPr>
        <p:cNvPr id="1" name="Shape 472"/>
        <p:cNvGrpSpPr/>
        <p:nvPr/>
      </p:nvGrpSpPr>
      <p:grpSpPr>
        <a:xfrm>
          <a:off x="0" y="0"/>
          <a:ext cx="0" cy="0"/>
          <a:chOff x="0" y="0"/>
          <a:chExt cx="0" cy="0"/>
        </a:xfrm>
      </p:grpSpPr>
      <p:sp>
        <p:nvSpPr>
          <p:cNvPr id="473" name="Google Shape;473;p97"/>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474" name="Google Shape;474;p97"/>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Slide Option 2">
  <p:cSld name="TITLE_AND_BODY_1">
    <p:spTree>
      <p:nvGrpSpPr>
        <p:cNvPr id="1" name="Shape 475"/>
        <p:cNvGrpSpPr/>
        <p:nvPr/>
      </p:nvGrpSpPr>
      <p:grpSpPr>
        <a:xfrm>
          <a:off x="0" y="0"/>
          <a:ext cx="0" cy="0"/>
          <a:chOff x="0" y="0"/>
          <a:chExt cx="0" cy="0"/>
        </a:xfrm>
      </p:grpSpPr>
      <p:pic>
        <p:nvPicPr>
          <p:cNvPr id="476" name="Google Shape;476;p98"/>
          <p:cNvPicPr preferRelativeResize="0"/>
          <p:nvPr/>
        </p:nvPicPr>
        <p:blipFill rotWithShape="1">
          <a:blip r:embed="rId2">
            <a:alphaModFix/>
          </a:blip>
          <a:srcRect/>
          <a:stretch/>
        </p:blipFill>
        <p:spPr>
          <a:xfrm>
            <a:off x="3740" y="0"/>
            <a:ext cx="9140257" cy="5143501"/>
          </a:xfrm>
          <a:prstGeom prst="rect">
            <a:avLst/>
          </a:prstGeom>
          <a:noFill/>
          <a:ln>
            <a:noFill/>
          </a:ln>
        </p:spPr>
      </p:pic>
      <p:sp>
        <p:nvSpPr>
          <p:cNvPr id="477" name="Google Shape;477;p98"/>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478" name="Google Shape;478;p98"/>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PANW orange">
  <p:cSld name="TITLE_AND_BODY_1_1">
    <p:spTree>
      <p:nvGrpSpPr>
        <p:cNvPr id="1" name="Shape 479"/>
        <p:cNvGrpSpPr/>
        <p:nvPr/>
      </p:nvGrpSpPr>
      <p:grpSpPr>
        <a:xfrm>
          <a:off x="0" y="0"/>
          <a:ext cx="0" cy="0"/>
          <a:chOff x="0" y="0"/>
          <a:chExt cx="0" cy="0"/>
        </a:xfrm>
      </p:grpSpPr>
      <p:pic>
        <p:nvPicPr>
          <p:cNvPr id="480" name="Google Shape;480;p99"/>
          <p:cNvPicPr preferRelativeResize="0"/>
          <p:nvPr/>
        </p:nvPicPr>
        <p:blipFill rotWithShape="1">
          <a:blip r:embed="rId2">
            <a:alphaModFix/>
          </a:blip>
          <a:srcRect/>
          <a:stretch/>
        </p:blipFill>
        <p:spPr>
          <a:xfrm>
            <a:off x="-45719" y="0"/>
            <a:ext cx="9235438" cy="5199553"/>
          </a:xfrm>
          <a:prstGeom prst="rect">
            <a:avLst/>
          </a:prstGeom>
          <a:noFill/>
          <a:ln>
            <a:noFill/>
          </a:ln>
        </p:spPr>
      </p:pic>
      <p:sp>
        <p:nvSpPr>
          <p:cNvPr id="481" name="Google Shape;481;p99"/>
          <p:cNvSpPr/>
          <p:nvPr/>
        </p:nvSpPr>
        <p:spPr>
          <a:xfrm>
            <a:off x="-78300" y="1379625"/>
            <a:ext cx="9300600" cy="38238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9"/>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483" name="Google Shape;483;p99"/>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Strata black">
  <p:cSld name="TITLE_AND_BODY_1_1_1">
    <p:spTree>
      <p:nvGrpSpPr>
        <p:cNvPr id="1" name="Shape 484"/>
        <p:cNvGrpSpPr/>
        <p:nvPr/>
      </p:nvGrpSpPr>
      <p:grpSpPr>
        <a:xfrm>
          <a:off x="0" y="0"/>
          <a:ext cx="0" cy="0"/>
          <a:chOff x="0" y="0"/>
          <a:chExt cx="0" cy="0"/>
        </a:xfrm>
      </p:grpSpPr>
      <p:pic>
        <p:nvPicPr>
          <p:cNvPr id="485" name="Google Shape;485;p100"/>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486" name="Google Shape;486;p100"/>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487" name="Google Shape;487;p100"/>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Strata yellow">
  <p:cSld name="TITLE_AND_BODY_1_1_1_1">
    <p:spTree>
      <p:nvGrpSpPr>
        <p:cNvPr id="1" name="Shape 488"/>
        <p:cNvGrpSpPr/>
        <p:nvPr/>
      </p:nvGrpSpPr>
      <p:grpSpPr>
        <a:xfrm>
          <a:off x="0" y="0"/>
          <a:ext cx="0" cy="0"/>
          <a:chOff x="0" y="0"/>
          <a:chExt cx="0" cy="0"/>
        </a:xfrm>
      </p:grpSpPr>
      <p:pic>
        <p:nvPicPr>
          <p:cNvPr id="489" name="Google Shape;489;p101"/>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490" name="Google Shape;490;p101"/>
          <p:cNvSpPr/>
          <p:nvPr/>
        </p:nvSpPr>
        <p:spPr>
          <a:xfrm>
            <a:off x="-78300" y="1379625"/>
            <a:ext cx="9300600" cy="38238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1"/>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492" name="Google Shape;492;p101"/>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Prisma black">
  <p:cSld name="TITLE_AND_BODY_1_1_1_1_1">
    <p:spTree>
      <p:nvGrpSpPr>
        <p:cNvPr id="1" name="Shape 493"/>
        <p:cNvGrpSpPr/>
        <p:nvPr/>
      </p:nvGrpSpPr>
      <p:grpSpPr>
        <a:xfrm>
          <a:off x="0" y="0"/>
          <a:ext cx="0" cy="0"/>
          <a:chOff x="0" y="0"/>
          <a:chExt cx="0" cy="0"/>
        </a:xfrm>
      </p:grpSpPr>
      <p:pic>
        <p:nvPicPr>
          <p:cNvPr id="494" name="Google Shape;494;p102"/>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495" name="Google Shape;495;p102"/>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496" name="Google Shape;496;p102"/>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Prisma blue">
  <p:cSld name="TITLE_AND_BODY_1_1_1_1_1_1">
    <p:spTree>
      <p:nvGrpSpPr>
        <p:cNvPr id="1" name="Shape 497"/>
        <p:cNvGrpSpPr/>
        <p:nvPr/>
      </p:nvGrpSpPr>
      <p:grpSpPr>
        <a:xfrm>
          <a:off x="0" y="0"/>
          <a:ext cx="0" cy="0"/>
          <a:chOff x="0" y="0"/>
          <a:chExt cx="0" cy="0"/>
        </a:xfrm>
      </p:grpSpPr>
      <p:pic>
        <p:nvPicPr>
          <p:cNvPr id="498" name="Google Shape;498;p103"/>
          <p:cNvPicPr preferRelativeResize="0"/>
          <p:nvPr/>
        </p:nvPicPr>
        <p:blipFill rotWithShape="1">
          <a:blip r:embed="rId2">
            <a:alphaModFix/>
          </a:blip>
          <a:srcRect/>
          <a:stretch/>
        </p:blipFill>
        <p:spPr>
          <a:xfrm>
            <a:off x="-45719" y="-28027"/>
            <a:ext cx="9235438" cy="5199553"/>
          </a:xfrm>
          <a:prstGeom prst="rect">
            <a:avLst/>
          </a:prstGeom>
          <a:noFill/>
          <a:ln>
            <a:noFill/>
          </a:ln>
        </p:spPr>
      </p:pic>
      <p:sp>
        <p:nvSpPr>
          <p:cNvPr id="499" name="Google Shape;499;p103"/>
          <p:cNvSpPr/>
          <p:nvPr/>
        </p:nvSpPr>
        <p:spPr>
          <a:xfrm>
            <a:off x="-110825" y="1344675"/>
            <a:ext cx="9378300" cy="3859800"/>
          </a:xfrm>
          <a:prstGeom prst="rect">
            <a:avLst/>
          </a:prstGeom>
          <a:gradFill>
            <a:gsLst>
              <a:gs pos="0">
                <a:srgbClr val="000000">
                  <a:alpha val="0"/>
                </a:srgbClr>
              </a:gs>
              <a:gs pos="100000">
                <a:srgbClr val="000000">
                  <a:alpha val="91764"/>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3"/>
          <p:cNvSpPr txBox="1">
            <a:spLocks noGrp="1"/>
          </p:cNvSpPr>
          <p:nvPr>
            <p:ph type="title"/>
          </p:nvPr>
        </p:nvSpPr>
        <p:spPr>
          <a:xfrm>
            <a:off x="311700" y="19044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501" name="Google Shape;501;p103"/>
          <p:cNvSpPr txBox="1">
            <a:spLocks noGrp="1"/>
          </p:cNvSpPr>
          <p:nvPr>
            <p:ph type="sldNum" idx="12"/>
          </p:nvPr>
        </p:nvSpPr>
        <p:spPr>
          <a:xfrm>
            <a:off x="311700" y="4872025"/>
            <a:ext cx="4309200" cy="271500"/>
          </a:xfrm>
          <a:prstGeom prst="rect">
            <a:avLst/>
          </a:prstGeom>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theme" Target="../theme/theme2.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image" Target="../media/image22.jp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45.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3.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image" Target="../media/image22.jpg"/><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theme" Target="../theme/theme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8" Type="http://schemas.openxmlformats.org/officeDocument/2006/relationships/slideLayout" Target="../slideLayouts/slideLayout97.xml"/><Relationship Id="rId3"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696969"/>
            </a:gs>
            <a:gs pos="100000">
              <a:srgbClr val="1D1D1D"/>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p:nvPr/>
        </p:nvSpPr>
        <p:spPr>
          <a:xfrm>
            <a:off x="0" y="4872025"/>
            <a:ext cx="9144000" cy="271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1"/>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Montserrat"/>
              <a:buNone/>
              <a:defRPr sz="1800" b="1"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accent1"/>
              </a:buClr>
              <a:buSzPts val="1400"/>
              <a:buFont typeface="Montserrat"/>
              <a:buChar char="●"/>
              <a:defRPr sz="1400" b="0" i="0" u="none" strike="noStrike" cap="none">
                <a:solidFill>
                  <a:schemeClr val="dk2"/>
                </a:solidFill>
                <a:latin typeface="Montserrat"/>
                <a:ea typeface="Montserrat"/>
                <a:cs typeface="Montserrat"/>
                <a:sym typeface="Montserrat"/>
              </a:defRPr>
            </a:lvl1pPr>
            <a:lvl2pPr marL="914400" marR="0" lvl="1" indent="-304800" algn="l" rtl="0">
              <a:lnSpc>
                <a:spcPct val="100000"/>
              </a:lnSpc>
              <a:spcBef>
                <a:spcPts val="1400"/>
              </a:spcBef>
              <a:spcAft>
                <a:spcPts val="0"/>
              </a:spcAft>
              <a:buClr>
                <a:schemeClr val="accent1"/>
              </a:buClr>
              <a:buSzPts val="1200"/>
              <a:buFont typeface="Montserrat"/>
              <a:buChar char="○"/>
              <a:defRPr sz="1200" b="0" i="0" u="none" strike="noStrike" cap="none">
                <a:solidFill>
                  <a:schemeClr val="dk2"/>
                </a:solidFill>
                <a:latin typeface="Montserrat"/>
                <a:ea typeface="Montserrat"/>
                <a:cs typeface="Montserrat"/>
                <a:sym typeface="Montserrat"/>
              </a:defRPr>
            </a:lvl2pPr>
            <a:lvl3pPr marL="1371600" marR="0" lvl="2" indent="-292100" algn="l" rtl="0">
              <a:lnSpc>
                <a:spcPct val="100000"/>
              </a:lnSpc>
              <a:spcBef>
                <a:spcPts val="1200"/>
              </a:spcBef>
              <a:spcAft>
                <a:spcPts val="0"/>
              </a:spcAft>
              <a:buClr>
                <a:schemeClr val="accent1"/>
              </a:buClr>
              <a:buSzPts val="1000"/>
              <a:buFont typeface="Montserrat"/>
              <a:buChar char="■"/>
              <a:defRPr sz="1000" b="0" i="0" u="none" strike="noStrike" cap="none">
                <a:solidFill>
                  <a:schemeClr val="dk2"/>
                </a:solidFill>
                <a:latin typeface="Montserrat"/>
                <a:ea typeface="Montserrat"/>
                <a:cs typeface="Montserrat"/>
                <a:sym typeface="Montserrat"/>
              </a:defRPr>
            </a:lvl3pPr>
            <a:lvl4pPr marL="1828800" marR="0" lvl="3" indent="-292100" algn="l" rtl="0">
              <a:lnSpc>
                <a:spcPct val="100000"/>
              </a:lnSpc>
              <a:spcBef>
                <a:spcPts val="1000"/>
              </a:spcBef>
              <a:spcAft>
                <a:spcPts val="0"/>
              </a:spcAft>
              <a:buClr>
                <a:schemeClr val="accent1"/>
              </a:buClr>
              <a:buSzPts val="1000"/>
              <a:buFont typeface="Montserrat"/>
              <a:buChar char="●"/>
              <a:defRPr sz="1000" b="0" i="0" u="none" strike="noStrike" cap="none">
                <a:solidFill>
                  <a:schemeClr val="dk2"/>
                </a:solidFill>
                <a:latin typeface="Montserrat"/>
                <a:ea typeface="Montserrat"/>
                <a:cs typeface="Montserrat"/>
                <a:sym typeface="Montserrat"/>
              </a:defRPr>
            </a:lvl4pPr>
            <a:lvl5pPr marL="2286000" marR="0" lvl="4" indent="-292100" algn="l" rtl="0">
              <a:lnSpc>
                <a:spcPct val="100000"/>
              </a:lnSpc>
              <a:spcBef>
                <a:spcPts val="800"/>
              </a:spcBef>
              <a:spcAft>
                <a:spcPts val="0"/>
              </a:spcAft>
              <a:buClr>
                <a:schemeClr val="accent1"/>
              </a:buClr>
              <a:buSzPts val="1000"/>
              <a:buFont typeface="Montserrat"/>
              <a:buChar char="○"/>
              <a:defRPr sz="1000" b="0" i="0" u="none" strike="noStrike" cap="none">
                <a:solidFill>
                  <a:schemeClr val="dk2"/>
                </a:solidFill>
                <a:latin typeface="Montserrat"/>
                <a:ea typeface="Montserrat"/>
                <a:cs typeface="Montserrat"/>
                <a:sym typeface="Montserrat"/>
              </a:defRPr>
            </a:lvl5pPr>
            <a:lvl6pPr marL="2743200" marR="0" lvl="5" indent="-292100" algn="l" rtl="0">
              <a:lnSpc>
                <a:spcPct val="100000"/>
              </a:lnSpc>
              <a:spcBef>
                <a:spcPts val="600"/>
              </a:spcBef>
              <a:spcAft>
                <a:spcPts val="0"/>
              </a:spcAft>
              <a:buClr>
                <a:schemeClr val="accent1"/>
              </a:buClr>
              <a:buSzPts val="1000"/>
              <a:buFont typeface="Montserrat"/>
              <a:buChar char="■"/>
              <a:defRPr sz="1000" b="0" i="0" u="none" strike="noStrike" cap="none">
                <a:solidFill>
                  <a:schemeClr val="dk2"/>
                </a:solidFill>
                <a:latin typeface="Montserrat"/>
                <a:ea typeface="Montserrat"/>
                <a:cs typeface="Montserrat"/>
                <a:sym typeface="Montserrat"/>
              </a:defRPr>
            </a:lvl6pPr>
            <a:lvl7pPr marL="3200400" marR="0" lvl="6" indent="-292100" algn="l" rtl="0">
              <a:lnSpc>
                <a:spcPct val="100000"/>
              </a:lnSpc>
              <a:spcBef>
                <a:spcPts val="400"/>
              </a:spcBef>
              <a:spcAft>
                <a:spcPts val="0"/>
              </a:spcAft>
              <a:buClr>
                <a:schemeClr val="accent1"/>
              </a:buClr>
              <a:buSzPts val="1000"/>
              <a:buFont typeface="Montserrat"/>
              <a:buChar char="●"/>
              <a:defRPr sz="1000" b="0" i="0" u="none" strike="noStrike" cap="none">
                <a:solidFill>
                  <a:schemeClr val="dk2"/>
                </a:solidFill>
                <a:latin typeface="Montserrat"/>
                <a:ea typeface="Montserrat"/>
                <a:cs typeface="Montserrat"/>
                <a:sym typeface="Montserrat"/>
              </a:defRPr>
            </a:lvl7pPr>
            <a:lvl8pPr marL="3657600" marR="0" lvl="7" indent="-292100" algn="l" rtl="0">
              <a:lnSpc>
                <a:spcPct val="100000"/>
              </a:lnSpc>
              <a:spcBef>
                <a:spcPts val="400"/>
              </a:spcBef>
              <a:spcAft>
                <a:spcPts val="0"/>
              </a:spcAft>
              <a:buClr>
                <a:schemeClr val="accent1"/>
              </a:buClr>
              <a:buSzPts val="1000"/>
              <a:buFont typeface="Montserrat"/>
              <a:buChar char="○"/>
              <a:defRPr sz="1000" b="0" i="0" u="none" strike="noStrike" cap="none">
                <a:solidFill>
                  <a:schemeClr val="dk2"/>
                </a:solidFill>
                <a:latin typeface="Montserrat"/>
                <a:ea typeface="Montserrat"/>
                <a:cs typeface="Montserrat"/>
                <a:sym typeface="Montserrat"/>
              </a:defRPr>
            </a:lvl8pPr>
            <a:lvl9pPr marL="4114800" marR="0" lvl="8" indent="-292100" algn="l" rtl="0">
              <a:lnSpc>
                <a:spcPct val="100000"/>
              </a:lnSpc>
              <a:spcBef>
                <a:spcPts val="400"/>
              </a:spcBef>
              <a:spcAft>
                <a:spcPts val="400"/>
              </a:spcAft>
              <a:buClr>
                <a:schemeClr val="accent1"/>
              </a:buClr>
              <a:buSzPts val="1000"/>
              <a:buFont typeface="Montserrat"/>
              <a:buChar char="■"/>
              <a:defRPr sz="1000" b="0" i="0" u="none" strike="noStrike" cap="none">
                <a:solidFill>
                  <a:schemeClr val="dk2"/>
                </a:solidFill>
                <a:latin typeface="Montserrat"/>
                <a:ea typeface="Montserrat"/>
                <a:cs typeface="Montserrat"/>
                <a:sym typeface="Montserrat"/>
              </a:defRPr>
            </a:lvl9pPr>
          </a:lstStyle>
          <a:p>
            <a:endParaRPr/>
          </a:p>
        </p:txBody>
      </p:sp>
      <p:sp>
        <p:nvSpPr>
          <p:cNvPr id="9" name="Google Shape;9;p1"/>
          <p:cNvSpPr txBox="1">
            <a:spLocks noGrp="1"/>
          </p:cNvSpPr>
          <p:nvPr>
            <p:ph type="sldNum" idx="12"/>
          </p:nvPr>
        </p:nvSpPr>
        <p:spPr>
          <a:xfrm>
            <a:off x="311700" y="4872025"/>
            <a:ext cx="2936400" cy="271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rgbClr val="FFFFFF"/>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‹Nº›</a:t>
            </a:fld>
            <a:r>
              <a:rPr lang="en" b="0"/>
              <a:t>  |  © 2024 Palo Alto Networks, Inc. All rights reserved.</a:t>
            </a:r>
            <a:endParaRPr b="0"/>
          </a:p>
        </p:txBody>
      </p:sp>
      <p:pic>
        <p:nvPicPr>
          <p:cNvPr id="10" name="Google Shape;10;p1"/>
          <p:cNvPicPr preferRelativeResize="0"/>
          <p:nvPr/>
        </p:nvPicPr>
        <p:blipFill rotWithShape="1">
          <a:blip r:embed="rId39">
            <a:alphaModFix/>
          </a:blip>
          <a:srcRect/>
          <a:stretch/>
        </p:blipFill>
        <p:spPr>
          <a:xfrm>
            <a:off x="8155273" y="4941048"/>
            <a:ext cx="816176" cy="149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696969"/>
            </a:gs>
            <a:gs pos="100000">
              <a:srgbClr val="1D1D1D"/>
            </a:gs>
          </a:gsLst>
          <a:path path="circle">
            <a:fillToRect l="50000" t="50000" r="50000" b="50000"/>
          </a:path>
          <a:tileRect/>
        </a:gradFill>
        <a:effectLst/>
      </p:bgPr>
    </p:bg>
    <p:spTree>
      <p:nvGrpSpPr>
        <p:cNvPr id="1" name="Shape 208"/>
        <p:cNvGrpSpPr/>
        <p:nvPr/>
      </p:nvGrpSpPr>
      <p:grpSpPr>
        <a:xfrm>
          <a:off x="0" y="0"/>
          <a:ext cx="0" cy="0"/>
          <a:chOff x="0" y="0"/>
          <a:chExt cx="0" cy="0"/>
        </a:xfrm>
      </p:grpSpPr>
      <p:pic>
        <p:nvPicPr>
          <p:cNvPr id="209" name="Google Shape;209;p39"/>
          <p:cNvPicPr preferRelativeResize="0"/>
          <p:nvPr/>
        </p:nvPicPr>
        <p:blipFill>
          <a:blip r:embed="rId40">
            <a:alphaModFix/>
          </a:blip>
          <a:stretch>
            <a:fillRect/>
          </a:stretch>
        </p:blipFill>
        <p:spPr>
          <a:xfrm>
            <a:off x="-45719" y="-28027"/>
            <a:ext cx="9235438" cy="5199553"/>
          </a:xfrm>
          <a:prstGeom prst="rect">
            <a:avLst/>
          </a:prstGeom>
          <a:noFill/>
          <a:ln>
            <a:noFill/>
          </a:ln>
        </p:spPr>
      </p:pic>
      <p:sp>
        <p:nvSpPr>
          <p:cNvPr id="210" name="Google Shape;210;p39"/>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2200"/>
              <a:buFont typeface="Montserrat"/>
              <a:buNone/>
              <a:defRPr sz="2200" b="1">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2200"/>
              <a:buNone/>
              <a:defRPr sz="2200">
                <a:solidFill>
                  <a:schemeClr val="lt1"/>
                </a:solidFill>
              </a:defRPr>
            </a:lvl2pPr>
            <a:lvl3pPr lvl="2" algn="ctr" rtl="0">
              <a:spcBef>
                <a:spcPts val="0"/>
              </a:spcBef>
              <a:spcAft>
                <a:spcPts val="0"/>
              </a:spcAft>
              <a:buClr>
                <a:schemeClr val="lt1"/>
              </a:buClr>
              <a:buSzPts val="2200"/>
              <a:buNone/>
              <a:defRPr sz="2200">
                <a:solidFill>
                  <a:schemeClr val="lt1"/>
                </a:solidFill>
              </a:defRPr>
            </a:lvl3pPr>
            <a:lvl4pPr lvl="3" algn="ctr" rtl="0">
              <a:spcBef>
                <a:spcPts val="0"/>
              </a:spcBef>
              <a:spcAft>
                <a:spcPts val="0"/>
              </a:spcAft>
              <a:buClr>
                <a:schemeClr val="lt1"/>
              </a:buClr>
              <a:buSzPts val="2200"/>
              <a:buNone/>
              <a:defRPr sz="2200">
                <a:solidFill>
                  <a:schemeClr val="lt1"/>
                </a:solidFill>
              </a:defRPr>
            </a:lvl4pPr>
            <a:lvl5pPr lvl="4" algn="ctr" rtl="0">
              <a:spcBef>
                <a:spcPts val="0"/>
              </a:spcBef>
              <a:spcAft>
                <a:spcPts val="0"/>
              </a:spcAft>
              <a:buClr>
                <a:schemeClr val="lt1"/>
              </a:buClr>
              <a:buSzPts val="2200"/>
              <a:buNone/>
              <a:defRPr sz="2200">
                <a:solidFill>
                  <a:schemeClr val="lt1"/>
                </a:solidFill>
              </a:defRPr>
            </a:lvl5pPr>
            <a:lvl6pPr lvl="5" algn="ctr" rtl="0">
              <a:spcBef>
                <a:spcPts val="0"/>
              </a:spcBef>
              <a:spcAft>
                <a:spcPts val="0"/>
              </a:spcAft>
              <a:buClr>
                <a:schemeClr val="lt1"/>
              </a:buClr>
              <a:buSzPts val="2200"/>
              <a:buNone/>
              <a:defRPr sz="2200">
                <a:solidFill>
                  <a:schemeClr val="lt1"/>
                </a:solidFill>
              </a:defRPr>
            </a:lvl6pPr>
            <a:lvl7pPr lvl="6" algn="ctr" rtl="0">
              <a:spcBef>
                <a:spcPts val="0"/>
              </a:spcBef>
              <a:spcAft>
                <a:spcPts val="0"/>
              </a:spcAft>
              <a:buClr>
                <a:schemeClr val="lt1"/>
              </a:buClr>
              <a:buSzPts val="2200"/>
              <a:buNone/>
              <a:defRPr sz="2200">
                <a:solidFill>
                  <a:schemeClr val="lt1"/>
                </a:solidFill>
              </a:defRPr>
            </a:lvl7pPr>
            <a:lvl8pPr lvl="7" algn="ctr" rtl="0">
              <a:spcBef>
                <a:spcPts val="0"/>
              </a:spcBef>
              <a:spcAft>
                <a:spcPts val="0"/>
              </a:spcAft>
              <a:buClr>
                <a:schemeClr val="lt1"/>
              </a:buClr>
              <a:buSzPts val="2200"/>
              <a:buNone/>
              <a:defRPr sz="2200">
                <a:solidFill>
                  <a:schemeClr val="lt1"/>
                </a:solidFill>
              </a:defRPr>
            </a:lvl8pPr>
            <a:lvl9pPr lvl="8" algn="ctr" rtl="0">
              <a:spcBef>
                <a:spcPts val="0"/>
              </a:spcBef>
              <a:spcAft>
                <a:spcPts val="0"/>
              </a:spcAft>
              <a:buClr>
                <a:schemeClr val="lt1"/>
              </a:buClr>
              <a:buSzPts val="2200"/>
              <a:buNone/>
              <a:defRPr sz="2200">
                <a:solidFill>
                  <a:schemeClr val="lt1"/>
                </a:solidFill>
              </a:defRPr>
            </a:lvl9pPr>
          </a:lstStyle>
          <a:p>
            <a:endParaRPr/>
          </a:p>
        </p:txBody>
      </p:sp>
      <p:sp>
        <p:nvSpPr>
          <p:cNvPr id="211" name="Google Shape;211;p39"/>
          <p:cNvSpPr txBox="1">
            <a:spLocks noGrp="1"/>
          </p:cNvSpPr>
          <p:nvPr>
            <p:ph type="sldNum" idx="12"/>
          </p:nvPr>
        </p:nvSpPr>
        <p:spPr>
          <a:xfrm>
            <a:off x="311700" y="4872025"/>
            <a:ext cx="4309200" cy="271500"/>
          </a:xfrm>
          <a:prstGeom prst="rect">
            <a:avLst/>
          </a:prstGeom>
          <a:noFill/>
          <a:ln>
            <a:noFill/>
          </a:ln>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Lst>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5"/>
        <p:cNvGrpSpPr/>
        <p:nvPr/>
      </p:nvGrpSpPr>
      <p:grpSpPr>
        <a:xfrm>
          <a:off x="0" y="0"/>
          <a:ext cx="0" cy="0"/>
          <a:chOff x="0" y="0"/>
          <a:chExt cx="0" cy="0"/>
        </a:xfrm>
      </p:grpSpPr>
      <p:sp>
        <p:nvSpPr>
          <p:cNvPr id="386" name="Google Shape;386;p78"/>
          <p:cNvSpPr txBox="1">
            <a:spLocks noGrp="1"/>
          </p:cNvSpPr>
          <p:nvPr>
            <p:ph type="title"/>
          </p:nvPr>
        </p:nvSpPr>
        <p:spPr>
          <a:xfrm>
            <a:off x="314325" y="273844"/>
            <a:ext cx="8515500" cy="994200"/>
          </a:xfrm>
          <a:prstGeom prst="rect">
            <a:avLst/>
          </a:prstGeom>
          <a:noFill/>
          <a:ln>
            <a:noFill/>
          </a:ln>
        </p:spPr>
        <p:txBody>
          <a:bodyPr spcFirstLastPara="1" wrap="square" lIns="0" tIns="22850" rIns="0" bIns="22850" anchor="t" anchorCtr="0">
            <a:normAutofit/>
          </a:bodyPr>
          <a:lstStyle>
            <a:lvl1pPr marR="0" lvl="0" algn="l" rtl="0">
              <a:lnSpc>
                <a:spcPct val="90000"/>
              </a:lnSpc>
              <a:spcBef>
                <a:spcPts val="0"/>
              </a:spcBef>
              <a:spcAft>
                <a:spcPts val="0"/>
              </a:spcAft>
              <a:buClr>
                <a:schemeClr val="lt1"/>
              </a:buClr>
              <a:buSzPts val="2000"/>
              <a:buFont typeface="Helvetica Neue"/>
              <a:buNone/>
              <a:defRPr sz="2000" b="1" i="0" u="none" strike="noStrike" cap="none">
                <a:solidFill>
                  <a:schemeClr val="lt1"/>
                </a:solidFill>
                <a:latin typeface="Helvetica Neue"/>
                <a:ea typeface="Helvetica Neue"/>
                <a:cs typeface="Helvetica Neue"/>
                <a:sym typeface="Helvetica Neue"/>
              </a:defRPr>
            </a:lvl1pPr>
            <a:lvl2pPr lvl="1" rtl="0">
              <a:spcBef>
                <a:spcPts val="0"/>
              </a:spcBef>
              <a:spcAft>
                <a:spcPts val="0"/>
              </a:spcAft>
              <a:buSzPts val="700"/>
              <a:buFont typeface="Helvetica Neue"/>
              <a:buNone/>
              <a:defRPr sz="900">
                <a:latin typeface="Helvetica Neue"/>
                <a:ea typeface="Helvetica Neue"/>
                <a:cs typeface="Helvetica Neue"/>
                <a:sym typeface="Helvetica Neue"/>
              </a:defRPr>
            </a:lvl2pPr>
            <a:lvl3pPr lvl="2" rtl="0">
              <a:spcBef>
                <a:spcPts val="0"/>
              </a:spcBef>
              <a:spcAft>
                <a:spcPts val="0"/>
              </a:spcAft>
              <a:buSzPts val="700"/>
              <a:buFont typeface="Helvetica Neue"/>
              <a:buNone/>
              <a:defRPr sz="900">
                <a:latin typeface="Helvetica Neue"/>
                <a:ea typeface="Helvetica Neue"/>
                <a:cs typeface="Helvetica Neue"/>
                <a:sym typeface="Helvetica Neue"/>
              </a:defRPr>
            </a:lvl3pPr>
            <a:lvl4pPr lvl="3" rtl="0">
              <a:spcBef>
                <a:spcPts val="0"/>
              </a:spcBef>
              <a:spcAft>
                <a:spcPts val="0"/>
              </a:spcAft>
              <a:buSzPts val="700"/>
              <a:buFont typeface="Helvetica Neue"/>
              <a:buNone/>
              <a:defRPr sz="900">
                <a:latin typeface="Helvetica Neue"/>
                <a:ea typeface="Helvetica Neue"/>
                <a:cs typeface="Helvetica Neue"/>
                <a:sym typeface="Helvetica Neue"/>
              </a:defRPr>
            </a:lvl4pPr>
            <a:lvl5pPr lvl="4" rtl="0">
              <a:spcBef>
                <a:spcPts val="0"/>
              </a:spcBef>
              <a:spcAft>
                <a:spcPts val="0"/>
              </a:spcAft>
              <a:buSzPts val="700"/>
              <a:buFont typeface="Helvetica Neue"/>
              <a:buNone/>
              <a:defRPr sz="900">
                <a:latin typeface="Helvetica Neue"/>
                <a:ea typeface="Helvetica Neue"/>
                <a:cs typeface="Helvetica Neue"/>
                <a:sym typeface="Helvetica Neue"/>
              </a:defRPr>
            </a:lvl5pPr>
            <a:lvl6pPr lvl="5" rtl="0">
              <a:spcBef>
                <a:spcPts val="0"/>
              </a:spcBef>
              <a:spcAft>
                <a:spcPts val="0"/>
              </a:spcAft>
              <a:buSzPts val="700"/>
              <a:buFont typeface="Helvetica Neue"/>
              <a:buNone/>
              <a:defRPr sz="900">
                <a:latin typeface="Helvetica Neue"/>
                <a:ea typeface="Helvetica Neue"/>
                <a:cs typeface="Helvetica Neue"/>
                <a:sym typeface="Helvetica Neue"/>
              </a:defRPr>
            </a:lvl6pPr>
            <a:lvl7pPr lvl="6" rtl="0">
              <a:spcBef>
                <a:spcPts val="0"/>
              </a:spcBef>
              <a:spcAft>
                <a:spcPts val="0"/>
              </a:spcAft>
              <a:buSzPts val="700"/>
              <a:buFont typeface="Helvetica Neue"/>
              <a:buNone/>
              <a:defRPr sz="900">
                <a:latin typeface="Helvetica Neue"/>
                <a:ea typeface="Helvetica Neue"/>
                <a:cs typeface="Helvetica Neue"/>
                <a:sym typeface="Helvetica Neue"/>
              </a:defRPr>
            </a:lvl7pPr>
            <a:lvl8pPr lvl="7" rtl="0">
              <a:spcBef>
                <a:spcPts val="0"/>
              </a:spcBef>
              <a:spcAft>
                <a:spcPts val="0"/>
              </a:spcAft>
              <a:buSzPts val="700"/>
              <a:buFont typeface="Helvetica Neue"/>
              <a:buNone/>
              <a:defRPr sz="900">
                <a:latin typeface="Helvetica Neue"/>
                <a:ea typeface="Helvetica Neue"/>
                <a:cs typeface="Helvetica Neue"/>
                <a:sym typeface="Helvetica Neue"/>
              </a:defRPr>
            </a:lvl8pPr>
            <a:lvl9pPr lvl="8" rtl="0">
              <a:spcBef>
                <a:spcPts val="0"/>
              </a:spcBef>
              <a:spcAft>
                <a:spcPts val="0"/>
              </a:spcAft>
              <a:buSzPts val="700"/>
              <a:buFont typeface="Helvetica Neue"/>
              <a:buNone/>
              <a:defRPr sz="900">
                <a:latin typeface="Helvetica Neue"/>
                <a:ea typeface="Helvetica Neue"/>
                <a:cs typeface="Helvetica Neue"/>
                <a:sym typeface="Helvetica Neue"/>
              </a:defRPr>
            </a:lvl9pPr>
          </a:lstStyle>
          <a:p>
            <a:endParaRPr/>
          </a:p>
        </p:txBody>
      </p:sp>
      <p:sp>
        <p:nvSpPr>
          <p:cNvPr id="387" name="Google Shape;387;p78"/>
          <p:cNvSpPr txBox="1">
            <a:spLocks noGrp="1"/>
          </p:cNvSpPr>
          <p:nvPr>
            <p:ph type="body" idx="1"/>
          </p:nvPr>
        </p:nvSpPr>
        <p:spPr>
          <a:xfrm>
            <a:off x="314325" y="1369218"/>
            <a:ext cx="8515500" cy="3263700"/>
          </a:xfrm>
          <a:prstGeom prst="rect">
            <a:avLst/>
          </a:prstGeom>
          <a:noFill/>
          <a:ln>
            <a:noFill/>
          </a:ln>
        </p:spPr>
        <p:txBody>
          <a:bodyPr spcFirstLastPara="1" wrap="square" lIns="0" tIns="22850" rIns="0" bIns="22850" anchor="t" anchorCtr="0">
            <a:normAutofit/>
          </a:bodyPr>
          <a:lstStyle>
            <a:lvl1pPr marL="457200" marR="0" lvl="0" indent="-317500" algn="l" rtl="0">
              <a:lnSpc>
                <a:spcPct val="100000"/>
              </a:lnSpc>
              <a:spcBef>
                <a:spcPts val="500"/>
              </a:spcBef>
              <a:spcAft>
                <a:spcPts val="0"/>
              </a:spcAft>
              <a:buClr>
                <a:schemeClr val="lt1"/>
              </a:buClr>
              <a:buSzPts val="1400"/>
              <a:buFont typeface="Helvetica Neue"/>
              <a:buChar char="•"/>
              <a:defRPr sz="1400" i="0" u="none" strike="noStrike" cap="none">
                <a:solidFill>
                  <a:schemeClr val="lt1"/>
                </a:solidFill>
                <a:latin typeface="Helvetica Neue"/>
                <a:ea typeface="Helvetica Neue"/>
                <a:cs typeface="Helvetica Neue"/>
                <a:sym typeface="Helvetica Neue"/>
              </a:defRPr>
            </a:lvl1pPr>
            <a:lvl2pPr marL="914400" marR="0" lvl="1" indent="-317500" algn="l" rtl="0">
              <a:lnSpc>
                <a:spcPct val="100000"/>
              </a:lnSpc>
              <a:spcBef>
                <a:spcPts val="500"/>
              </a:spcBef>
              <a:spcAft>
                <a:spcPts val="0"/>
              </a:spcAft>
              <a:buClr>
                <a:schemeClr val="lt1"/>
              </a:buClr>
              <a:buSzPts val="1400"/>
              <a:buFont typeface="Helvetica Neue"/>
              <a:buChar char="•"/>
              <a:defRPr sz="1400" i="0" u="none" strike="noStrike" cap="none">
                <a:solidFill>
                  <a:schemeClr val="lt1"/>
                </a:solidFill>
                <a:latin typeface="Helvetica Neue"/>
                <a:ea typeface="Helvetica Neue"/>
                <a:cs typeface="Helvetica Neue"/>
                <a:sym typeface="Helvetica Neue"/>
              </a:defRPr>
            </a:lvl2pPr>
            <a:lvl3pPr marL="1371600" marR="0" lvl="2" indent="-317500" algn="l" rtl="0">
              <a:lnSpc>
                <a:spcPct val="100000"/>
              </a:lnSpc>
              <a:spcBef>
                <a:spcPts val="500"/>
              </a:spcBef>
              <a:spcAft>
                <a:spcPts val="0"/>
              </a:spcAft>
              <a:buClr>
                <a:schemeClr val="lt1"/>
              </a:buClr>
              <a:buSzPts val="1400"/>
              <a:buFont typeface="Helvetica Neue"/>
              <a:buChar char="•"/>
              <a:defRPr sz="1400" i="0" u="none" strike="noStrike" cap="none">
                <a:solidFill>
                  <a:schemeClr val="lt1"/>
                </a:solidFill>
                <a:latin typeface="Helvetica Neue"/>
                <a:ea typeface="Helvetica Neue"/>
                <a:cs typeface="Helvetica Neue"/>
                <a:sym typeface="Helvetica Neue"/>
              </a:defRPr>
            </a:lvl3pPr>
            <a:lvl4pPr marL="1828800" marR="0" lvl="3" indent="-317500" algn="l" rtl="0">
              <a:lnSpc>
                <a:spcPct val="100000"/>
              </a:lnSpc>
              <a:spcBef>
                <a:spcPts val="500"/>
              </a:spcBef>
              <a:spcAft>
                <a:spcPts val="0"/>
              </a:spcAft>
              <a:buClr>
                <a:schemeClr val="lt1"/>
              </a:buClr>
              <a:buSzPts val="1400"/>
              <a:buFont typeface="Helvetica Neue"/>
              <a:buChar char="•"/>
              <a:defRPr sz="1400" i="0" u="none" strike="noStrike" cap="none">
                <a:solidFill>
                  <a:schemeClr val="lt1"/>
                </a:solidFill>
                <a:latin typeface="Helvetica Neue"/>
                <a:ea typeface="Helvetica Neue"/>
                <a:cs typeface="Helvetica Neue"/>
                <a:sym typeface="Helvetica Neue"/>
              </a:defRPr>
            </a:lvl4pPr>
            <a:lvl5pPr marL="2286000" marR="0" lvl="4" indent="-317500" algn="l" rtl="0">
              <a:lnSpc>
                <a:spcPct val="100000"/>
              </a:lnSpc>
              <a:spcBef>
                <a:spcPts val="500"/>
              </a:spcBef>
              <a:spcAft>
                <a:spcPts val="0"/>
              </a:spcAft>
              <a:buClr>
                <a:schemeClr val="lt1"/>
              </a:buClr>
              <a:buSzPts val="1400"/>
              <a:buFont typeface="Helvetica Neue"/>
              <a:buChar char="•"/>
              <a:defRPr sz="140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500"/>
              </a:spcBef>
              <a:spcAft>
                <a:spcPts val="0"/>
              </a:spcAft>
              <a:buClr>
                <a:schemeClr val="dk1"/>
              </a:buClr>
              <a:buSzPts val="1400"/>
              <a:buFont typeface="Helvetica Neue"/>
              <a:buChar char="•"/>
              <a:defRPr sz="1400" i="0" u="none" strike="noStrike" cap="none">
                <a:solidFill>
                  <a:schemeClr val="dk1"/>
                </a:solidFill>
                <a:latin typeface="Helvetica Neue"/>
                <a:ea typeface="Helvetica Neue"/>
                <a:cs typeface="Helvetica Neue"/>
                <a:sym typeface="Helvetica Neue"/>
              </a:defRPr>
            </a:lvl6pPr>
            <a:lvl7pPr marL="3200400" marR="0" lvl="6" indent="-317500" algn="l" rtl="0">
              <a:lnSpc>
                <a:spcPct val="90000"/>
              </a:lnSpc>
              <a:spcBef>
                <a:spcPts val="400"/>
              </a:spcBef>
              <a:spcAft>
                <a:spcPts val="0"/>
              </a:spcAft>
              <a:buClr>
                <a:schemeClr val="dk1"/>
              </a:buClr>
              <a:buSzPts val="1400"/>
              <a:buFont typeface="Helvetica Neue"/>
              <a:buChar char="•"/>
              <a:defRPr sz="1400" i="0" u="none" strike="noStrike" cap="none">
                <a:solidFill>
                  <a:schemeClr val="dk1"/>
                </a:solidFill>
                <a:latin typeface="Helvetica Neue"/>
                <a:ea typeface="Helvetica Neue"/>
                <a:cs typeface="Helvetica Neue"/>
                <a:sym typeface="Helvetica Neue"/>
              </a:defRPr>
            </a:lvl7pPr>
            <a:lvl8pPr marL="3657600" marR="0" lvl="7" indent="-317500" algn="l" rtl="0">
              <a:lnSpc>
                <a:spcPct val="90000"/>
              </a:lnSpc>
              <a:spcBef>
                <a:spcPts val="400"/>
              </a:spcBef>
              <a:spcAft>
                <a:spcPts val="0"/>
              </a:spcAft>
              <a:buClr>
                <a:schemeClr val="dk1"/>
              </a:buClr>
              <a:buSzPts val="1400"/>
              <a:buFont typeface="Helvetica Neue"/>
              <a:buChar char="•"/>
              <a:defRPr sz="1400" i="0" u="none" strike="noStrike" cap="none">
                <a:solidFill>
                  <a:schemeClr val="dk1"/>
                </a:solidFill>
                <a:latin typeface="Helvetica Neue"/>
                <a:ea typeface="Helvetica Neue"/>
                <a:cs typeface="Helvetica Neue"/>
                <a:sym typeface="Helvetica Neue"/>
              </a:defRPr>
            </a:lvl8pPr>
            <a:lvl9pPr marL="4114800" marR="0" lvl="8" indent="-317500" algn="l" rtl="0">
              <a:lnSpc>
                <a:spcPct val="90000"/>
              </a:lnSpc>
              <a:spcBef>
                <a:spcPts val="400"/>
              </a:spcBef>
              <a:spcAft>
                <a:spcPts val="0"/>
              </a:spcAft>
              <a:buClr>
                <a:schemeClr val="dk1"/>
              </a:buClr>
              <a:buSzPts val="1400"/>
              <a:buFont typeface="Helvetica Neue"/>
              <a:buChar char="•"/>
              <a:defRPr sz="1400" i="0" u="none" strike="noStrike" cap="none">
                <a:solidFill>
                  <a:schemeClr val="dk1"/>
                </a:solidFill>
                <a:latin typeface="Helvetica Neue"/>
                <a:ea typeface="Helvetica Neue"/>
                <a:cs typeface="Helvetica Neue"/>
                <a:sym typeface="Helvetica Neue"/>
              </a:defRPr>
            </a:lvl9pPr>
          </a:lstStyle>
          <a:p>
            <a:endParaRPr/>
          </a:p>
        </p:txBody>
      </p:sp>
      <p:pic>
        <p:nvPicPr>
          <p:cNvPr id="388" name="Google Shape;388;p78"/>
          <p:cNvPicPr preferRelativeResize="0"/>
          <p:nvPr/>
        </p:nvPicPr>
        <p:blipFill rotWithShape="1">
          <a:blip r:embed="rId16">
            <a:alphaModFix/>
          </a:blip>
          <a:srcRect l="-48649" r="48650"/>
          <a:stretch/>
        </p:blipFill>
        <p:spPr>
          <a:xfrm>
            <a:off x="7275654" y="4828746"/>
            <a:ext cx="1554022" cy="150876"/>
          </a:xfrm>
          <a:prstGeom prst="rect">
            <a:avLst/>
          </a:prstGeom>
          <a:noFill/>
          <a:ln>
            <a:noFill/>
          </a:ln>
        </p:spPr>
      </p:pic>
      <p:sp>
        <p:nvSpPr>
          <p:cNvPr id="389" name="Google Shape;389;p78"/>
          <p:cNvSpPr txBox="1"/>
          <p:nvPr/>
        </p:nvSpPr>
        <p:spPr>
          <a:xfrm>
            <a:off x="314325" y="4864106"/>
            <a:ext cx="6251400" cy="138600"/>
          </a:xfrm>
          <a:prstGeom prst="rect">
            <a:avLst/>
          </a:prstGeom>
          <a:noFill/>
          <a:ln>
            <a:noFill/>
          </a:ln>
        </p:spPr>
        <p:txBody>
          <a:bodyPr spcFirstLastPara="1" wrap="square" lIns="0" tIns="22850" rIns="0" bIns="22850" anchor="t" anchorCtr="0">
            <a:spAutoFit/>
          </a:bodyPr>
          <a:lstStyle/>
          <a:p>
            <a:pPr marL="0" marR="0" lvl="0" indent="0" algn="l" rtl="0">
              <a:spcBef>
                <a:spcPts val="0"/>
              </a:spcBef>
              <a:spcAft>
                <a:spcPts val="0"/>
              </a:spcAft>
              <a:buNone/>
            </a:pPr>
            <a:r>
              <a:rPr lang="en" sz="600" i="0" u="none" strike="noStrike" cap="none">
                <a:solidFill>
                  <a:srgbClr val="BFBFBF"/>
                </a:solidFill>
                <a:latin typeface="Helvetica Neue"/>
                <a:ea typeface="Helvetica Neue"/>
                <a:cs typeface="Helvetica Neue"/>
                <a:sym typeface="Helvetica Neue"/>
              </a:rPr>
              <a:t>© 2024 Palo Alto Networks, Inc. All rights reserved. Proprietary and confidential information</a:t>
            </a:r>
            <a:endParaRPr sz="700">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696969"/>
            </a:gs>
            <a:gs pos="100000">
              <a:srgbClr val="1D1D1D"/>
            </a:gs>
          </a:gsLst>
          <a:path path="circle">
            <a:fillToRect l="50000" t="50000" r="50000" b="50000"/>
          </a:path>
          <a:tileRect/>
        </a:gradFill>
        <a:effectLst/>
      </p:bgPr>
    </p:bg>
    <p:spTree>
      <p:nvGrpSpPr>
        <p:cNvPr id="1" name="Shape 456"/>
        <p:cNvGrpSpPr/>
        <p:nvPr/>
      </p:nvGrpSpPr>
      <p:grpSpPr>
        <a:xfrm>
          <a:off x="0" y="0"/>
          <a:ext cx="0" cy="0"/>
          <a:chOff x="0" y="0"/>
          <a:chExt cx="0" cy="0"/>
        </a:xfrm>
      </p:grpSpPr>
      <p:pic>
        <p:nvPicPr>
          <p:cNvPr id="457" name="Google Shape;457;p93"/>
          <p:cNvPicPr preferRelativeResize="0"/>
          <p:nvPr/>
        </p:nvPicPr>
        <p:blipFill>
          <a:blip r:embed="rId39">
            <a:alphaModFix/>
          </a:blip>
          <a:stretch>
            <a:fillRect/>
          </a:stretch>
        </p:blipFill>
        <p:spPr>
          <a:xfrm>
            <a:off x="-45719" y="-28027"/>
            <a:ext cx="9235438" cy="5199553"/>
          </a:xfrm>
          <a:prstGeom prst="rect">
            <a:avLst/>
          </a:prstGeom>
          <a:noFill/>
          <a:ln>
            <a:noFill/>
          </a:ln>
        </p:spPr>
      </p:pic>
      <p:sp>
        <p:nvSpPr>
          <p:cNvPr id="458" name="Google Shape;458;p93"/>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2200"/>
              <a:buFont typeface="Montserrat"/>
              <a:buNone/>
              <a:defRPr sz="2200" b="1">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2200"/>
              <a:buNone/>
              <a:defRPr sz="2200">
                <a:solidFill>
                  <a:schemeClr val="lt1"/>
                </a:solidFill>
              </a:defRPr>
            </a:lvl2pPr>
            <a:lvl3pPr lvl="2" algn="ctr" rtl="0">
              <a:spcBef>
                <a:spcPts val="0"/>
              </a:spcBef>
              <a:spcAft>
                <a:spcPts val="0"/>
              </a:spcAft>
              <a:buClr>
                <a:schemeClr val="lt1"/>
              </a:buClr>
              <a:buSzPts val="2200"/>
              <a:buNone/>
              <a:defRPr sz="2200">
                <a:solidFill>
                  <a:schemeClr val="lt1"/>
                </a:solidFill>
              </a:defRPr>
            </a:lvl3pPr>
            <a:lvl4pPr lvl="3" algn="ctr" rtl="0">
              <a:spcBef>
                <a:spcPts val="0"/>
              </a:spcBef>
              <a:spcAft>
                <a:spcPts val="0"/>
              </a:spcAft>
              <a:buClr>
                <a:schemeClr val="lt1"/>
              </a:buClr>
              <a:buSzPts val="2200"/>
              <a:buNone/>
              <a:defRPr sz="2200">
                <a:solidFill>
                  <a:schemeClr val="lt1"/>
                </a:solidFill>
              </a:defRPr>
            </a:lvl4pPr>
            <a:lvl5pPr lvl="4" algn="ctr" rtl="0">
              <a:spcBef>
                <a:spcPts val="0"/>
              </a:spcBef>
              <a:spcAft>
                <a:spcPts val="0"/>
              </a:spcAft>
              <a:buClr>
                <a:schemeClr val="lt1"/>
              </a:buClr>
              <a:buSzPts val="2200"/>
              <a:buNone/>
              <a:defRPr sz="2200">
                <a:solidFill>
                  <a:schemeClr val="lt1"/>
                </a:solidFill>
              </a:defRPr>
            </a:lvl5pPr>
            <a:lvl6pPr lvl="5" algn="ctr" rtl="0">
              <a:spcBef>
                <a:spcPts val="0"/>
              </a:spcBef>
              <a:spcAft>
                <a:spcPts val="0"/>
              </a:spcAft>
              <a:buClr>
                <a:schemeClr val="lt1"/>
              </a:buClr>
              <a:buSzPts val="2200"/>
              <a:buNone/>
              <a:defRPr sz="2200">
                <a:solidFill>
                  <a:schemeClr val="lt1"/>
                </a:solidFill>
              </a:defRPr>
            </a:lvl6pPr>
            <a:lvl7pPr lvl="6" algn="ctr" rtl="0">
              <a:spcBef>
                <a:spcPts val="0"/>
              </a:spcBef>
              <a:spcAft>
                <a:spcPts val="0"/>
              </a:spcAft>
              <a:buClr>
                <a:schemeClr val="lt1"/>
              </a:buClr>
              <a:buSzPts val="2200"/>
              <a:buNone/>
              <a:defRPr sz="2200">
                <a:solidFill>
                  <a:schemeClr val="lt1"/>
                </a:solidFill>
              </a:defRPr>
            </a:lvl7pPr>
            <a:lvl8pPr lvl="7" algn="ctr" rtl="0">
              <a:spcBef>
                <a:spcPts val="0"/>
              </a:spcBef>
              <a:spcAft>
                <a:spcPts val="0"/>
              </a:spcAft>
              <a:buClr>
                <a:schemeClr val="lt1"/>
              </a:buClr>
              <a:buSzPts val="2200"/>
              <a:buNone/>
              <a:defRPr sz="2200">
                <a:solidFill>
                  <a:schemeClr val="lt1"/>
                </a:solidFill>
              </a:defRPr>
            </a:lvl8pPr>
            <a:lvl9pPr lvl="8" algn="ctr" rtl="0">
              <a:spcBef>
                <a:spcPts val="0"/>
              </a:spcBef>
              <a:spcAft>
                <a:spcPts val="0"/>
              </a:spcAft>
              <a:buClr>
                <a:schemeClr val="lt1"/>
              </a:buClr>
              <a:buSzPts val="2200"/>
              <a:buNone/>
              <a:defRPr sz="2200">
                <a:solidFill>
                  <a:schemeClr val="lt1"/>
                </a:solidFill>
              </a:defRPr>
            </a:lvl9pPr>
          </a:lstStyle>
          <a:p>
            <a:endParaRPr/>
          </a:p>
        </p:txBody>
      </p:sp>
      <p:sp>
        <p:nvSpPr>
          <p:cNvPr id="459" name="Google Shape;459;p93"/>
          <p:cNvSpPr txBox="1">
            <a:spLocks noGrp="1"/>
          </p:cNvSpPr>
          <p:nvPr>
            <p:ph type="sldNum" idx="12"/>
          </p:nvPr>
        </p:nvSpPr>
        <p:spPr>
          <a:xfrm>
            <a:off x="311700" y="4872025"/>
            <a:ext cx="4309200" cy="271500"/>
          </a:xfrm>
          <a:prstGeom prst="rect">
            <a:avLst/>
          </a:prstGeom>
          <a:noFill/>
          <a:ln>
            <a:noFill/>
          </a:ln>
        </p:spPr>
        <p:txBody>
          <a:bodyPr spcFirstLastPara="1" wrap="square" lIns="91425" tIns="91425" rIns="91425" bIns="91425" anchor="ctr" anchorCtr="0">
            <a:noAutofit/>
          </a:bodyPr>
          <a:lstStyle>
            <a:lvl1pPr lvl="0" rtl="0">
              <a:buNone/>
              <a:defRPr sz="600">
                <a:solidFill>
                  <a:srgbClr val="FFFFFF"/>
                </a:solidFill>
                <a:latin typeface="Montserrat"/>
                <a:ea typeface="Montserrat"/>
                <a:cs typeface="Montserrat"/>
                <a:sym typeface="Montserrat"/>
              </a:defRPr>
            </a:lvl1pPr>
            <a:lvl2pPr lvl="1" rtl="0">
              <a:buNone/>
              <a:defRPr sz="600">
                <a:solidFill>
                  <a:srgbClr val="FFFFFF"/>
                </a:solidFill>
                <a:latin typeface="Montserrat"/>
                <a:ea typeface="Montserrat"/>
                <a:cs typeface="Montserrat"/>
                <a:sym typeface="Montserrat"/>
              </a:defRPr>
            </a:lvl2pPr>
            <a:lvl3pPr lvl="2" rtl="0">
              <a:buNone/>
              <a:defRPr sz="600">
                <a:solidFill>
                  <a:srgbClr val="FFFFFF"/>
                </a:solidFill>
                <a:latin typeface="Montserrat"/>
                <a:ea typeface="Montserrat"/>
                <a:cs typeface="Montserrat"/>
                <a:sym typeface="Montserrat"/>
              </a:defRPr>
            </a:lvl3pPr>
            <a:lvl4pPr lvl="3" rtl="0">
              <a:buNone/>
              <a:defRPr sz="600">
                <a:solidFill>
                  <a:srgbClr val="FFFFFF"/>
                </a:solidFill>
                <a:latin typeface="Montserrat"/>
                <a:ea typeface="Montserrat"/>
                <a:cs typeface="Montserrat"/>
                <a:sym typeface="Montserrat"/>
              </a:defRPr>
            </a:lvl4pPr>
            <a:lvl5pPr lvl="4" rtl="0">
              <a:buNone/>
              <a:defRPr sz="600">
                <a:solidFill>
                  <a:srgbClr val="FFFFFF"/>
                </a:solidFill>
                <a:latin typeface="Montserrat"/>
                <a:ea typeface="Montserrat"/>
                <a:cs typeface="Montserrat"/>
                <a:sym typeface="Montserrat"/>
              </a:defRPr>
            </a:lvl5pPr>
            <a:lvl6pPr lvl="5" rtl="0">
              <a:buNone/>
              <a:defRPr sz="600">
                <a:solidFill>
                  <a:srgbClr val="FFFFFF"/>
                </a:solidFill>
                <a:latin typeface="Montserrat"/>
                <a:ea typeface="Montserrat"/>
                <a:cs typeface="Montserrat"/>
                <a:sym typeface="Montserrat"/>
              </a:defRPr>
            </a:lvl6pPr>
            <a:lvl7pPr lvl="6" rtl="0">
              <a:buNone/>
              <a:defRPr sz="600">
                <a:solidFill>
                  <a:srgbClr val="FFFFFF"/>
                </a:solidFill>
                <a:latin typeface="Montserrat"/>
                <a:ea typeface="Montserrat"/>
                <a:cs typeface="Montserrat"/>
                <a:sym typeface="Montserrat"/>
              </a:defRPr>
            </a:lvl7pPr>
            <a:lvl8pPr lvl="7" rtl="0">
              <a:buNone/>
              <a:defRPr sz="600">
                <a:solidFill>
                  <a:srgbClr val="FFFFFF"/>
                </a:solidFill>
                <a:latin typeface="Montserrat"/>
                <a:ea typeface="Montserrat"/>
                <a:cs typeface="Montserrat"/>
                <a:sym typeface="Montserrat"/>
              </a:defRPr>
            </a:lvl8pPr>
            <a:lvl9pPr lvl="8" rtl="0">
              <a:buNone/>
              <a:defRPr sz="600">
                <a:solidFill>
                  <a:srgbClr val="FFFFFF"/>
                </a:solidFill>
                <a:latin typeface="Montserrat"/>
                <a:ea typeface="Montserrat"/>
                <a:cs typeface="Montserrat"/>
                <a:sym typeface="Montserrat"/>
              </a:defRPr>
            </a:lvl9pPr>
          </a:lstStyle>
          <a:p>
            <a:pPr marL="0" lvl="0" indent="0" algn="l" rtl="0">
              <a:spcBef>
                <a:spcPts val="0"/>
              </a:spcBef>
              <a:spcAft>
                <a:spcPts val="0"/>
              </a:spcAft>
              <a:buNone/>
            </a:pPr>
            <a:r>
              <a:rPr lang="en"/>
              <a:t>© 2024 Palo Alto Networks, Inc. All rights reserved. Proprietary and confidential information.</a:t>
            </a:r>
            <a:endParaRPr/>
          </a:p>
        </p:txBody>
      </p:sp>
    </p:spTree>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Lst>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10.xml"/><Relationship Id="rId5" Type="http://schemas.openxmlformats.org/officeDocument/2006/relationships/image" Target="../media/image55.png"/><Relationship Id="rId4"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2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3.xml"/><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8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9.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8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57.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8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119.xml"/><Relationship Id="rId5" Type="http://schemas.openxmlformats.org/officeDocument/2006/relationships/image" Target="../media/image94.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5.xml"/><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hyperlink" Target="https://www.paloaltonetworks.com/content/dam/pan/en_US/assets/pdf/reports/2024-unit42-incident-response-report.pdf" TargetMode="External"/><Relationship Id="rId2" Type="http://schemas.openxmlformats.org/officeDocument/2006/relationships/notesSlide" Target="../notesSlides/notesSlide8.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131"/>
          <p:cNvPicPr preferRelativeResize="0"/>
          <p:nvPr/>
        </p:nvPicPr>
        <p:blipFill>
          <a:blip r:embed="rId3">
            <a:alphaModFix/>
          </a:blip>
          <a:stretch>
            <a:fillRect/>
          </a:stretch>
        </p:blipFill>
        <p:spPr>
          <a:xfrm>
            <a:off x="-57325" y="-36200"/>
            <a:ext cx="9252950" cy="5204774"/>
          </a:xfrm>
          <a:prstGeom prst="rect">
            <a:avLst/>
          </a:prstGeom>
          <a:noFill/>
          <a:ln>
            <a:noFill/>
          </a:ln>
        </p:spPr>
      </p:pic>
      <p:pic>
        <p:nvPicPr>
          <p:cNvPr id="630" name="Google Shape;630;p131"/>
          <p:cNvPicPr preferRelativeResize="0"/>
          <p:nvPr/>
        </p:nvPicPr>
        <p:blipFill>
          <a:blip r:embed="rId4">
            <a:alphaModFix/>
          </a:blip>
          <a:stretch>
            <a:fillRect/>
          </a:stretch>
        </p:blipFill>
        <p:spPr>
          <a:xfrm>
            <a:off x="6288600" y="4568900"/>
            <a:ext cx="2718648" cy="499750"/>
          </a:xfrm>
          <a:prstGeom prst="rect">
            <a:avLst/>
          </a:prstGeom>
          <a:noFill/>
          <a:ln>
            <a:noFill/>
          </a:ln>
        </p:spPr>
      </p:pic>
      <p:sp>
        <p:nvSpPr>
          <p:cNvPr id="631" name="Google Shape;631;p131"/>
          <p:cNvSpPr txBox="1"/>
          <p:nvPr/>
        </p:nvSpPr>
        <p:spPr>
          <a:xfrm>
            <a:off x="546163" y="575425"/>
            <a:ext cx="4774200" cy="2148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 sz="3000" b="1">
                <a:solidFill>
                  <a:schemeClr val="accent1"/>
                </a:solidFill>
                <a:latin typeface="Comic Sans MS"/>
                <a:ea typeface="Comic Sans MS"/>
                <a:cs typeface="Comic Sans MS"/>
                <a:sym typeface="Comic Sans MS"/>
              </a:rPr>
              <a:t>IA vs IA: </a:t>
            </a:r>
            <a:endParaRPr sz="3000" b="1">
              <a:solidFill>
                <a:schemeClr val="accent1"/>
              </a:solidFill>
              <a:latin typeface="Comic Sans MS"/>
              <a:ea typeface="Comic Sans MS"/>
              <a:cs typeface="Comic Sans MS"/>
              <a:sym typeface="Comic Sans MS"/>
            </a:endParaRPr>
          </a:p>
          <a:p>
            <a:pPr marL="0" marR="0" lvl="0" indent="0" algn="l" rtl="0">
              <a:lnSpc>
                <a:spcPct val="150000"/>
              </a:lnSpc>
              <a:spcBef>
                <a:spcPts val="0"/>
              </a:spcBef>
              <a:spcAft>
                <a:spcPts val="0"/>
              </a:spcAft>
              <a:buNone/>
            </a:pPr>
            <a:r>
              <a:rPr lang="en" sz="2200" b="1" i="1">
                <a:solidFill>
                  <a:schemeClr val="lt1"/>
                </a:solidFill>
                <a:latin typeface="Comic Sans MS"/>
                <a:ea typeface="Comic Sans MS"/>
                <a:cs typeface="Comic Sans MS"/>
                <a:sym typeface="Comic Sans MS"/>
              </a:rPr>
              <a:t>Incluso la mejor espada se oxida si se deja demasiado tiempo en agua salada</a:t>
            </a:r>
            <a:r>
              <a:rPr lang="en" sz="2200" b="1">
                <a:solidFill>
                  <a:schemeClr val="lt1"/>
                </a:solidFill>
                <a:latin typeface="Comic Sans MS"/>
                <a:ea typeface="Comic Sans MS"/>
                <a:cs typeface="Comic Sans MS"/>
                <a:sym typeface="Comic Sans MS"/>
              </a:rPr>
              <a:t> (Sun Tzu)</a:t>
            </a:r>
            <a:endParaRPr sz="1300" b="1">
              <a:solidFill>
                <a:schemeClr val="lt1"/>
              </a:solidFill>
              <a:latin typeface="Century Gothic"/>
              <a:ea typeface="Century Gothic"/>
              <a:cs typeface="Century Gothic"/>
              <a:sym typeface="Century Gothic"/>
            </a:endParaRPr>
          </a:p>
        </p:txBody>
      </p:sp>
      <p:sp>
        <p:nvSpPr>
          <p:cNvPr id="632" name="Google Shape;632;p131"/>
          <p:cNvSpPr txBox="1"/>
          <p:nvPr/>
        </p:nvSpPr>
        <p:spPr>
          <a:xfrm>
            <a:off x="606475" y="3398813"/>
            <a:ext cx="4331100" cy="561900"/>
          </a:xfrm>
          <a:prstGeom prst="rect">
            <a:avLst/>
          </a:prstGeom>
          <a:noFill/>
          <a:ln>
            <a:noFill/>
          </a:ln>
        </p:spPr>
        <p:txBody>
          <a:bodyPr spcFirstLastPara="1" wrap="square" lIns="45725" tIns="45725" rIns="45725" bIns="45725" anchor="t" anchorCtr="0">
            <a:spAutoFit/>
          </a:bodyPr>
          <a:lstStyle/>
          <a:p>
            <a:pPr marL="0" lvl="0" indent="0" algn="l" rtl="0">
              <a:lnSpc>
                <a:spcPct val="150000"/>
              </a:lnSpc>
              <a:spcBef>
                <a:spcPts val="0"/>
              </a:spcBef>
              <a:spcAft>
                <a:spcPts val="0"/>
              </a:spcAft>
              <a:buNone/>
            </a:pPr>
            <a:r>
              <a:rPr lang="en" sz="1300" b="1">
                <a:solidFill>
                  <a:schemeClr val="lt1"/>
                </a:solidFill>
                <a:latin typeface="Century Gothic"/>
                <a:ea typeface="Century Gothic"/>
                <a:cs typeface="Century Gothic"/>
                <a:sym typeface="Century Gothic"/>
              </a:rPr>
              <a:t>Jesús Díaz - jdiaz@paloaltonetworks.com </a:t>
            </a:r>
            <a:endParaRPr sz="1300" b="1">
              <a:solidFill>
                <a:schemeClr val="lt1"/>
              </a:solidFill>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 sz="1100" b="1">
                <a:solidFill>
                  <a:schemeClr val="lt1"/>
                </a:solidFill>
                <a:latin typeface="Century Gothic"/>
                <a:ea typeface="Century Gothic"/>
                <a:cs typeface="Century Gothic"/>
                <a:sym typeface="Century Gothic"/>
              </a:rPr>
              <a:t>Mallorca - Mayo, 2024</a:t>
            </a:r>
            <a:endParaRPr sz="1100" b="1">
              <a:solidFill>
                <a:schemeClr val="lt1"/>
              </a:solidFill>
              <a:latin typeface="Century Gothic"/>
              <a:ea typeface="Century Gothic"/>
              <a:cs typeface="Century Gothic"/>
              <a:sym typeface="Century Gothic"/>
            </a:endParaRPr>
          </a:p>
        </p:txBody>
      </p:sp>
      <p:pic>
        <p:nvPicPr>
          <p:cNvPr id="633" name="Google Shape;633;p131"/>
          <p:cNvPicPr preferRelativeResize="0"/>
          <p:nvPr/>
        </p:nvPicPr>
        <p:blipFill>
          <a:blip r:embed="rId5">
            <a:alphaModFix/>
          </a:blip>
          <a:stretch>
            <a:fillRect/>
          </a:stretch>
        </p:blipFill>
        <p:spPr>
          <a:xfrm>
            <a:off x="38100" y="4112963"/>
            <a:ext cx="714375" cy="990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grpSp>
        <p:nvGrpSpPr>
          <p:cNvPr id="1281" name="Google Shape;1281;p140"/>
          <p:cNvGrpSpPr/>
          <p:nvPr/>
        </p:nvGrpSpPr>
        <p:grpSpPr>
          <a:xfrm>
            <a:off x="-45450" y="-24700"/>
            <a:ext cx="9234075" cy="5168373"/>
            <a:chOff x="-45450" y="-24700"/>
            <a:chExt cx="9234075" cy="5168373"/>
          </a:xfrm>
        </p:grpSpPr>
        <p:pic>
          <p:nvPicPr>
            <p:cNvPr id="1282" name="Google Shape;1282;p140"/>
            <p:cNvPicPr preferRelativeResize="0"/>
            <p:nvPr/>
          </p:nvPicPr>
          <p:blipFill rotWithShape="1">
            <a:blip r:embed="rId3">
              <a:alphaModFix/>
            </a:blip>
            <a:srcRect b="1623"/>
            <a:stretch/>
          </p:blipFill>
          <p:spPr>
            <a:xfrm>
              <a:off x="-45450" y="-24700"/>
              <a:ext cx="9234075" cy="5168373"/>
            </a:xfrm>
            <a:prstGeom prst="rect">
              <a:avLst/>
            </a:prstGeom>
            <a:noFill/>
            <a:ln>
              <a:noFill/>
            </a:ln>
          </p:spPr>
        </p:pic>
        <p:sp>
          <p:nvSpPr>
            <p:cNvPr id="1283" name="Google Shape;1283;p140"/>
            <p:cNvSpPr/>
            <p:nvPr/>
          </p:nvSpPr>
          <p:spPr>
            <a:xfrm rot="10800000">
              <a:off x="-45450" y="-19000"/>
              <a:ext cx="8825100" cy="5149800"/>
            </a:xfrm>
            <a:prstGeom prst="rect">
              <a:avLst/>
            </a:prstGeom>
            <a:gradFill>
              <a:gsLst>
                <a:gs pos="0">
                  <a:srgbClr val="FFFFFF">
                    <a:alpha val="0"/>
                  </a:srgbClr>
                </a:gs>
                <a:gs pos="100000">
                  <a:srgbClr val="00000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4" name="Google Shape;1284;p140"/>
          <p:cNvSpPr txBox="1">
            <a:spLocks noGrp="1"/>
          </p:cNvSpPr>
          <p:nvPr>
            <p:ph type="title"/>
          </p:nvPr>
        </p:nvSpPr>
        <p:spPr>
          <a:xfrm>
            <a:off x="707575" y="3261325"/>
            <a:ext cx="7879200" cy="121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000" i="1">
                <a:solidFill>
                  <a:schemeClr val="lt1"/>
                </a:solidFill>
              </a:rPr>
              <a:t>«Conoce al adversario y sobre todo conócete a ti mismo y serás invencible»</a:t>
            </a:r>
            <a:endParaRPr sz="3000" i="1"/>
          </a:p>
        </p:txBody>
      </p:sp>
      <p:pic>
        <p:nvPicPr>
          <p:cNvPr id="1285" name="Google Shape;1285;p140"/>
          <p:cNvPicPr preferRelativeResize="0"/>
          <p:nvPr/>
        </p:nvPicPr>
        <p:blipFill>
          <a:blip r:embed="rId4">
            <a:alphaModFix/>
          </a:blip>
          <a:stretch>
            <a:fillRect/>
          </a:stretch>
        </p:blipFill>
        <p:spPr>
          <a:xfrm>
            <a:off x="3498898" y="415448"/>
            <a:ext cx="2541075" cy="2541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pic>
        <p:nvPicPr>
          <p:cNvPr id="1290" name="Google Shape;1290;p141"/>
          <p:cNvPicPr preferRelativeResize="0"/>
          <p:nvPr/>
        </p:nvPicPr>
        <p:blipFill>
          <a:blip r:embed="rId3">
            <a:alphaModFix/>
          </a:blip>
          <a:stretch>
            <a:fillRect/>
          </a:stretch>
        </p:blipFill>
        <p:spPr>
          <a:xfrm>
            <a:off x="342900" y="0"/>
            <a:ext cx="8392563" cy="4698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pic>
        <p:nvPicPr>
          <p:cNvPr id="1295" name="Google Shape;1295;p142"/>
          <p:cNvPicPr preferRelativeResize="0"/>
          <p:nvPr/>
        </p:nvPicPr>
        <p:blipFill>
          <a:blip r:embed="rId3">
            <a:alphaModFix/>
          </a:blip>
          <a:stretch>
            <a:fillRect/>
          </a:stretch>
        </p:blipFill>
        <p:spPr>
          <a:xfrm>
            <a:off x="-38100" y="1088"/>
            <a:ext cx="9226488" cy="4773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pic>
        <p:nvPicPr>
          <p:cNvPr id="1300" name="Google Shape;1300;p143"/>
          <p:cNvPicPr preferRelativeResize="0"/>
          <p:nvPr/>
        </p:nvPicPr>
        <p:blipFill rotWithShape="1">
          <a:blip r:embed="rId3">
            <a:alphaModFix/>
          </a:blip>
          <a:srcRect l="10102" r="10094"/>
          <a:stretch/>
        </p:blipFill>
        <p:spPr>
          <a:xfrm>
            <a:off x="3048888" y="0"/>
            <a:ext cx="3047991" cy="4864105"/>
          </a:xfrm>
          <a:prstGeom prst="rect">
            <a:avLst/>
          </a:prstGeom>
          <a:noFill/>
          <a:ln>
            <a:noFill/>
          </a:ln>
        </p:spPr>
      </p:pic>
      <p:pic>
        <p:nvPicPr>
          <p:cNvPr id="1301" name="Google Shape;1301;p143"/>
          <p:cNvPicPr preferRelativeResize="0"/>
          <p:nvPr/>
        </p:nvPicPr>
        <p:blipFill rotWithShape="1">
          <a:blip r:embed="rId4">
            <a:alphaModFix/>
          </a:blip>
          <a:srcRect l="10102" r="10094"/>
          <a:stretch/>
        </p:blipFill>
        <p:spPr>
          <a:xfrm>
            <a:off x="0" y="0"/>
            <a:ext cx="3048002" cy="4828752"/>
          </a:xfrm>
          <a:prstGeom prst="rect">
            <a:avLst/>
          </a:prstGeom>
          <a:noFill/>
          <a:ln>
            <a:noFill/>
          </a:ln>
        </p:spPr>
      </p:pic>
      <p:pic>
        <p:nvPicPr>
          <p:cNvPr id="1302" name="Google Shape;1302;p143"/>
          <p:cNvPicPr preferRelativeResize="0"/>
          <p:nvPr/>
        </p:nvPicPr>
        <p:blipFill rotWithShape="1">
          <a:blip r:embed="rId5">
            <a:alphaModFix/>
          </a:blip>
          <a:srcRect l="10102" r="10094"/>
          <a:stretch/>
        </p:blipFill>
        <p:spPr>
          <a:xfrm>
            <a:off x="6096000" y="0"/>
            <a:ext cx="3048002" cy="4828752"/>
          </a:xfrm>
          <a:prstGeom prst="rect">
            <a:avLst/>
          </a:prstGeom>
          <a:noFill/>
          <a:ln>
            <a:noFill/>
          </a:ln>
        </p:spPr>
      </p:pic>
      <p:sp>
        <p:nvSpPr>
          <p:cNvPr id="1303" name="Google Shape;1303;p143"/>
          <p:cNvSpPr/>
          <p:nvPr/>
        </p:nvSpPr>
        <p:spPr>
          <a:xfrm>
            <a:off x="0" y="1754388"/>
            <a:ext cx="9160500" cy="3109800"/>
          </a:xfrm>
          <a:prstGeom prst="rect">
            <a:avLst/>
          </a:prstGeom>
          <a:gradFill>
            <a:gsLst>
              <a:gs pos="0">
                <a:srgbClr val="000000">
                  <a:alpha val="0"/>
                </a:srgbClr>
              </a:gs>
              <a:gs pos="88000">
                <a:schemeClr val="dk1"/>
              </a:gs>
              <a:gs pos="100000">
                <a:schemeClr val="dk1"/>
              </a:gs>
            </a:gsLst>
            <a:lin ang="540070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Helvetica Neue"/>
              <a:ea typeface="Helvetica Neue"/>
              <a:cs typeface="Helvetica Neue"/>
              <a:sym typeface="Helvetica Neue"/>
            </a:endParaRPr>
          </a:p>
        </p:txBody>
      </p:sp>
      <p:sp>
        <p:nvSpPr>
          <p:cNvPr id="1304" name="Google Shape;1304;p143"/>
          <p:cNvSpPr/>
          <p:nvPr/>
        </p:nvSpPr>
        <p:spPr>
          <a:xfrm rot="10800000">
            <a:off x="0" y="-6769"/>
            <a:ext cx="9160500" cy="2048400"/>
          </a:xfrm>
          <a:prstGeom prst="rect">
            <a:avLst/>
          </a:prstGeom>
          <a:gradFill>
            <a:gsLst>
              <a:gs pos="0">
                <a:srgbClr val="000000">
                  <a:alpha val="0"/>
                </a:srgbClr>
              </a:gs>
              <a:gs pos="80000">
                <a:schemeClr val="dk1"/>
              </a:gs>
              <a:gs pos="100000">
                <a:schemeClr val="dk1"/>
              </a:gs>
            </a:gsLst>
            <a:lin ang="540070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Helvetica Neue"/>
              <a:ea typeface="Helvetica Neue"/>
              <a:cs typeface="Helvetica Neue"/>
              <a:sym typeface="Helvetica Neue"/>
            </a:endParaRPr>
          </a:p>
        </p:txBody>
      </p:sp>
      <p:pic>
        <p:nvPicPr>
          <p:cNvPr id="1305" name="Google Shape;1305;p143"/>
          <p:cNvPicPr preferRelativeResize="0"/>
          <p:nvPr/>
        </p:nvPicPr>
        <p:blipFill rotWithShape="1">
          <a:blip r:embed="rId6">
            <a:alphaModFix/>
          </a:blip>
          <a:srcRect/>
          <a:stretch/>
        </p:blipFill>
        <p:spPr>
          <a:xfrm rot="5400000">
            <a:off x="542383" y="1850836"/>
            <a:ext cx="4996941" cy="1588386"/>
          </a:xfrm>
          <a:prstGeom prst="rect">
            <a:avLst/>
          </a:prstGeom>
          <a:noFill/>
          <a:ln>
            <a:noFill/>
          </a:ln>
        </p:spPr>
      </p:pic>
      <p:pic>
        <p:nvPicPr>
          <p:cNvPr id="1306" name="Google Shape;1306;p143"/>
          <p:cNvPicPr preferRelativeResize="0"/>
          <p:nvPr/>
        </p:nvPicPr>
        <p:blipFill rotWithShape="1">
          <a:blip r:embed="rId6">
            <a:alphaModFix/>
          </a:blip>
          <a:srcRect/>
          <a:stretch/>
        </p:blipFill>
        <p:spPr>
          <a:xfrm rot="5400000">
            <a:off x="3604676" y="1872827"/>
            <a:ext cx="4996941" cy="1588386"/>
          </a:xfrm>
          <a:prstGeom prst="rect">
            <a:avLst/>
          </a:prstGeom>
          <a:noFill/>
          <a:ln>
            <a:noFill/>
          </a:ln>
        </p:spPr>
      </p:pic>
      <p:sp>
        <p:nvSpPr>
          <p:cNvPr id="1307" name="Google Shape;1307;p143"/>
          <p:cNvSpPr txBox="1">
            <a:spLocks noGrp="1"/>
          </p:cNvSpPr>
          <p:nvPr>
            <p:ph type="title"/>
          </p:nvPr>
        </p:nvSpPr>
        <p:spPr>
          <a:xfrm>
            <a:off x="311700" y="231075"/>
            <a:ext cx="8520600" cy="572700"/>
          </a:xfrm>
          <a:prstGeom prst="rect">
            <a:avLst/>
          </a:prstGeom>
          <a:noFill/>
          <a:ln>
            <a:noFill/>
          </a:ln>
        </p:spPr>
        <p:txBody>
          <a:bodyPr spcFirstLastPara="1" wrap="square" lIns="0" tIns="22850" rIns="0" bIns="22850" anchor="ctr" anchorCtr="0">
            <a:noAutofit/>
          </a:bodyPr>
          <a:lstStyle/>
          <a:p>
            <a:pPr marL="0" lvl="0" indent="0" algn="l" rtl="0">
              <a:lnSpc>
                <a:spcPct val="90000"/>
              </a:lnSpc>
              <a:spcBef>
                <a:spcPts val="0"/>
              </a:spcBef>
              <a:spcAft>
                <a:spcPts val="0"/>
              </a:spcAft>
              <a:buClr>
                <a:schemeClr val="lt1"/>
              </a:buClr>
              <a:buSzPts val="2000"/>
              <a:buFont typeface="Arial"/>
              <a:buNone/>
            </a:pPr>
            <a:r>
              <a:rPr lang="en" sz="1900">
                <a:latin typeface="Helvetica Neue"/>
                <a:ea typeface="Helvetica Neue"/>
                <a:cs typeface="Helvetica Neue"/>
                <a:sym typeface="Helvetica Neue"/>
              </a:rPr>
              <a:t>Estamos preparados para ayudarte a ganar la batalla</a:t>
            </a:r>
            <a:endParaRPr sz="1900">
              <a:latin typeface="Helvetica Neue"/>
              <a:ea typeface="Helvetica Neue"/>
              <a:cs typeface="Helvetica Neue"/>
              <a:sym typeface="Helvetica Neue"/>
            </a:endParaRPr>
          </a:p>
        </p:txBody>
      </p:sp>
      <p:sp>
        <p:nvSpPr>
          <p:cNvPr id="1308" name="Google Shape;1308;p143"/>
          <p:cNvSpPr txBox="1"/>
          <p:nvPr/>
        </p:nvSpPr>
        <p:spPr>
          <a:xfrm>
            <a:off x="3503218" y="2442765"/>
            <a:ext cx="2009400" cy="567900"/>
          </a:xfrm>
          <a:prstGeom prst="rect">
            <a:avLst/>
          </a:prstGeom>
          <a:noFill/>
          <a:ln>
            <a:noFill/>
          </a:ln>
        </p:spPr>
        <p:txBody>
          <a:bodyPr spcFirstLastPara="1" wrap="square" lIns="0" tIns="22850" rIns="0" bIns="22850" anchor="t" anchorCtr="0">
            <a:noAutofit/>
          </a:bodyPr>
          <a:lstStyle/>
          <a:p>
            <a:pPr marL="0" marR="0" lvl="0" indent="0" algn="ctr" rtl="0">
              <a:lnSpc>
                <a:spcPct val="100000"/>
              </a:lnSpc>
              <a:spcBef>
                <a:spcPts val="0"/>
              </a:spcBef>
              <a:spcAft>
                <a:spcPts val="0"/>
              </a:spcAft>
              <a:buClr>
                <a:srgbClr val="FFFFFF"/>
              </a:buClr>
              <a:buSzPts val="500"/>
              <a:buFont typeface="Arial"/>
              <a:buNone/>
            </a:pPr>
            <a:r>
              <a:rPr lang="en" sz="1600" b="1">
                <a:solidFill>
                  <a:srgbClr val="FFFFFF"/>
                </a:solidFill>
                <a:latin typeface="Helvetica Neue"/>
                <a:ea typeface="Helvetica Neue"/>
                <a:cs typeface="Helvetica Neue"/>
                <a:sym typeface="Helvetica Neue"/>
              </a:rPr>
              <a:t>Asegurando el uso de la AI </a:t>
            </a:r>
            <a:endParaRPr sz="700" b="1">
              <a:latin typeface="Helvetica Neue"/>
              <a:ea typeface="Helvetica Neue"/>
              <a:cs typeface="Helvetica Neue"/>
              <a:sym typeface="Helvetica Neue"/>
            </a:endParaRPr>
          </a:p>
        </p:txBody>
      </p:sp>
      <p:sp>
        <p:nvSpPr>
          <p:cNvPr id="1309" name="Google Shape;1309;p143"/>
          <p:cNvSpPr txBox="1"/>
          <p:nvPr/>
        </p:nvSpPr>
        <p:spPr>
          <a:xfrm>
            <a:off x="252412" y="2290365"/>
            <a:ext cx="2500500" cy="567900"/>
          </a:xfrm>
          <a:prstGeom prst="rect">
            <a:avLst/>
          </a:prstGeom>
          <a:noFill/>
          <a:ln>
            <a:noFill/>
          </a:ln>
        </p:spPr>
        <p:txBody>
          <a:bodyPr spcFirstLastPara="1" wrap="square" lIns="0" tIns="22850" rIns="0" bIns="22850" anchor="t" anchorCtr="0">
            <a:noAutofit/>
          </a:bodyPr>
          <a:lstStyle/>
          <a:p>
            <a:pPr marL="0" lvl="0" indent="0" algn="ctr" rtl="0">
              <a:spcBef>
                <a:spcPts val="0"/>
              </a:spcBef>
              <a:spcAft>
                <a:spcPts val="0"/>
              </a:spcAft>
              <a:buClr>
                <a:schemeClr val="lt1"/>
              </a:buClr>
              <a:buSzPts val="500"/>
              <a:buFont typeface="Arial"/>
              <a:buNone/>
            </a:pPr>
            <a:r>
              <a:rPr lang="en" sz="1600" b="1">
                <a:solidFill>
                  <a:schemeClr val="lt1"/>
                </a:solidFill>
                <a:latin typeface="Helvetica Neue"/>
                <a:ea typeface="Helvetica Neue"/>
                <a:cs typeface="Helvetica Neue"/>
                <a:sym typeface="Helvetica Neue"/>
              </a:rPr>
              <a:t>Incluyendo </a:t>
            </a:r>
            <a:endParaRPr sz="1600" b="1">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500"/>
              <a:buFont typeface="Arial"/>
              <a:buNone/>
            </a:pPr>
            <a:r>
              <a:rPr lang="en" sz="1600" b="1">
                <a:solidFill>
                  <a:schemeClr val="lt1"/>
                </a:solidFill>
                <a:latin typeface="Helvetica Neue"/>
                <a:ea typeface="Helvetica Neue"/>
                <a:cs typeface="Helvetica Neue"/>
                <a:sym typeface="Helvetica Neue"/>
              </a:rPr>
              <a:t>Precision AI™ </a:t>
            </a:r>
            <a:endParaRPr sz="1600" b="1">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500"/>
              <a:buFont typeface="Arial"/>
              <a:buNone/>
            </a:pPr>
            <a:r>
              <a:rPr lang="en" sz="1600" b="1">
                <a:solidFill>
                  <a:schemeClr val="lt1"/>
                </a:solidFill>
                <a:latin typeface="Helvetica Neue"/>
                <a:ea typeface="Helvetica Neue"/>
                <a:cs typeface="Helvetica Neue"/>
                <a:sym typeface="Helvetica Neue"/>
              </a:rPr>
              <a:t>En todo nuestro Portfolio</a:t>
            </a:r>
            <a:endParaRPr sz="700" b="1">
              <a:latin typeface="Helvetica Neue"/>
              <a:ea typeface="Helvetica Neue"/>
              <a:cs typeface="Helvetica Neue"/>
              <a:sym typeface="Helvetica Neue"/>
            </a:endParaRPr>
          </a:p>
        </p:txBody>
      </p:sp>
      <p:sp>
        <p:nvSpPr>
          <p:cNvPr id="1310" name="Google Shape;1310;p143"/>
          <p:cNvSpPr txBox="1"/>
          <p:nvPr/>
        </p:nvSpPr>
        <p:spPr>
          <a:xfrm>
            <a:off x="6453050" y="2299420"/>
            <a:ext cx="2392800" cy="837300"/>
          </a:xfrm>
          <a:prstGeom prst="rect">
            <a:avLst/>
          </a:prstGeom>
          <a:noFill/>
          <a:ln>
            <a:noFill/>
          </a:ln>
        </p:spPr>
        <p:txBody>
          <a:bodyPr spcFirstLastPara="1" wrap="square" lIns="0" tIns="22850" rIns="0" bIns="22850" anchor="t" anchorCtr="0">
            <a:noAutofit/>
          </a:bodyPr>
          <a:lstStyle/>
          <a:p>
            <a:pPr marL="0" marR="0" lvl="0" indent="0" algn="ctr" rtl="0">
              <a:lnSpc>
                <a:spcPct val="100000"/>
              </a:lnSpc>
              <a:spcBef>
                <a:spcPts val="0"/>
              </a:spcBef>
              <a:spcAft>
                <a:spcPts val="0"/>
              </a:spcAft>
              <a:buClr>
                <a:srgbClr val="FFFFFF"/>
              </a:buClr>
              <a:buSzPts val="500"/>
              <a:buFont typeface="Arial"/>
              <a:buNone/>
            </a:pPr>
            <a:r>
              <a:rPr lang="en" sz="1600" b="1">
                <a:solidFill>
                  <a:srgbClr val="FFFFFF"/>
                </a:solidFill>
                <a:latin typeface="Helvetica Neue"/>
                <a:ea typeface="Helvetica Neue"/>
                <a:cs typeface="Helvetica Neue"/>
                <a:sym typeface="Helvetica Neue"/>
              </a:rPr>
              <a:t>Simplificando la Ciberseguridad Radicalmente</a:t>
            </a:r>
            <a:endParaRPr sz="1600" b="1" i="0" u="none" strike="noStrike" cap="none">
              <a:solidFill>
                <a:srgbClr val="FFFFFF"/>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5"/>
                                        </p:tgtEl>
                                        <p:attrNameLst>
                                          <p:attrName>style.visibility</p:attrName>
                                        </p:attrNameLst>
                                      </p:cBhvr>
                                      <p:to>
                                        <p:strVal val="visible"/>
                                      </p:to>
                                    </p:set>
                                    <p:animEffect transition="in" filter="fade">
                                      <p:cBhvr>
                                        <p:cTn id="7" dur="500"/>
                                        <p:tgtEl>
                                          <p:spTgt spid="1305"/>
                                        </p:tgtEl>
                                      </p:cBhvr>
                                    </p:animEffect>
                                  </p:childTnLst>
                                </p:cTn>
                              </p:par>
                              <p:par>
                                <p:cTn id="8" presetID="10" presetClass="entr" presetSubtype="0" fill="hold" nodeType="withEffect">
                                  <p:stCondLst>
                                    <p:cond delay="0"/>
                                  </p:stCondLst>
                                  <p:childTnLst>
                                    <p:set>
                                      <p:cBhvr>
                                        <p:cTn id="9" dur="1" fill="hold">
                                          <p:stCondLst>
                                            <p:cond delay="0"/>
                                          </p:stCondLst>
                                        </p:cTn>
                                        <p:tgtEl>
                                          <p:spTgt spid="1301"/>
                                        </p:tgtEl>
                                        <p:attrNameLst>
                                          <p:attrName>style.visibility</p:attrName>
                                        </p:attrNameLst>
                                      </p:cBhvr>
                                      <p:to>
                                        <p:strVal val="visible"/>
                                      </p:to>
                                    </p:set>
                                    <p:animEffect transition="in" filter="fade">
                                      <p:cBhvr>
                                        <p:cTn id="10" dur="500"/>
                                        <p:tgtEl>
                                          <p:spTgt spid="1301"/>
                                        </p:tgtEl>
                                      </p:cBhvr>
                                    </p:animEffect>
                                  </p:childTnLst>
                                </p:cTn>
                              </p:par>
                              <p:par>
                                <p:cTn id="11" presetID="10" presetClass="entr" presetSubtype="0" fill="hold" nodeType="withEffect">
                                  <p:stCondLst>
                                    <p:cond delay="400"/>
                                  </p:stCondLst>
                                  <p:childTnLst>
                                    <p:set>
                                      <p:cBhvr>
                                        <p:cTn id="12" dur="1" fill="hold">
                                          <p:stCondLst>
                                            <p:cond delay="0"/>
                                          </p:stCondLst>
                                        </p:cTn>
                                        <p:tgtEl>
                                          <p:spTgt spid="1309"/>
                                        </p:tgtEl>
                                        <p:attrNameLst>
                                          <p:attrName>style.visibility</p:attrName>
                                        </p:attrNameLst>
                                      </p:cBhvr>
                                      <p:to>
                                        <p:strVal val="visible"/>
                                      </p:to>
                                    </p:set>
                                    <p:animEffect transition="in" filter="fade">
                                      <p:cBhvr>
                                        <p:cTn id="13" dur="500"/>
                                        <p:tgtEl>
                                          <p:spTgt spid="130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00"/>
                                        </p:tgtEl>
                                        <p:attrNameLst>
                                          <p:attrName>style.visibility</p:attrName>
                                        </p:attrNameLst>
                                      </p:cBhvr>
                                      <p:to>
                                        <p:strVal val="visible"/>
                                      </p:to>
                                    </p:set>
                                    <p:animEffect transition="in" filter="fade">
                                      <p:cBhvr>
                                        <p:cTn id="17" dur="500"/>
                                        <p:tgtEl>
                                          <p:spTgt spid="1300"/>
                                        </p:tgtEl>
                                      </p:cBhvr>
                                    </p:animEffect>
                                  </p:childTnLst>
                                </p:cTn>
                              </p:par>
                              <p:par>
                                <p:cTn id="18" presetID="10" presetClass="entr" presetSubtype="0" fill="hold" nodeType="withEffect">
                                  <p:stCondLst>
                                    <p:cond delay="400"/>
                                  </p:stCondLst>
                                  <p:childTnLst>
                                    <p:set>
                                      <p:cBhvr>
                                        <p:cTn id="19" dur="1" fill="hold">
                                          <p:stCondLst>
                                            <p:cond delay="0"/>
                                          </p:stCondLst>
                                        </p:cTn>
                                        <p:tgtEl>
                                          <p:spTgt spid="1308"/>
                                        </p:tgtEl>
                                        <p:attrNameLst>
                                          <p:attrName>style.visibility</p:attrName>
                                        </p:attrNameLst>
                                      </p:cBhvr>
                                      <p:to>
                                        <p:strVal val="visible"/>
                                      </p:to>
                                    </p:set>
                                    <p:animEffect transition="in" filter="fade">
                                      <p:cBhvr>
                                        <p:cTn id="20" dur="500"/>
                                        <p:tgtEl>
                                          <p:spTgt spid="130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302"/>
                                        </p:tgtEl>
                                        <p:attrNameLst>
                                          <p:attrName>style.visibility</p:attrName>
                                        </p:attrNameLst>
                                      </p:cBhvr>
                                      <p:to>
                                        <p:strVal val="visible"/>
                                      </p:to>
                                    </p:set>
                                    <p:animEffect transition="in" filter="fade">
                                      <p:cBhvr>
                                        <p:cTn id="24" dur="500"/>
                                        <p:tgtEl>
                                          <p:spTgt spid="1302"/>
                                        </p:tgtEl>
                                      </p:cBhvr>
                                    </p:animEffect>
                                  </p:childTnLst>
                                </p:cTn>
                              </p:par>
                              <p:par>
                                <p:cTn id="25" presetID="10" presetClass="entr" presetSubtype="0" fill="hold" nodeType="withEffect">
                                  <p:stCondLst>
                                    <p:cond delay="0"/>
                                  </p:stCondLst>
                                  <p:childTnLst>
                                    <p:set>
                                      <p:cBhvr>
                                        <p:cTn id="26" dur="1" fill="hold">
                                          <p:stCondLst>
                                            <p:cond delay="0"/>
                                          </p:stCondLst>
                                        </p:cTn>
                                        <p:tgtEl>
                                          <p:spTgt spid="1306"/>
                                        </p:tgtEl>
                                        <p:attrNameLst>
                                          <p:attrName>style.visibility</p:attrName>
                                        </p:attrNameLst>
                                      </p:cBhvr>
                                      <p:to>
                                        <p:strVal val="visible"/>
                                      </p:to>
                                    </p:set>
                                    <p:animEffect transition="in" filter="fade">
                                      <p:cBhvr>
                                        <p:cTn id="27" dur="500"/>
                                        <p:tgtEl>
                                          <p:spTgt spid="1306"/>
                                        </p:tgtEl>
                                      </p:cBhvr>
                                    </p:animEffect>
                                  </p:childTnLst>
                                </p:cTn>
                              </p:par>
                              <p:par>
                                <p:cTn id="28" presetID="10" presetClass="entr" presetSubtype="0" fill="hold" nodeType="withEffect">
                                  <p:stCondLst>
                                    <p:cond delay="400"/>
                                  </p:stCondLst>
                                  <p:childTnLst>
                                    <p:set>
                                      <p:cBhvr>
                                        <p:cTn id="29" dur="1" fill="hold">
                                          <p:stCondLst>
                                            <p:cond delay="0"/>
                                          </p:stCondLst>
                                        </p:cTn>
                                        <p:tgtEl>
                                          <p:spTgt spid="1310"/>
                                        </p:tgtEl>
                                        <p:attrNameLst>
                                          <p:attrName>style.visibility</p:attrName>
                                        </p:attrNameLst>
                                      </p:cBhvr>
                                      <p:to>
                                        <p:strVal val="visible"/>
                                      </p:to>
                                    </p:set>
                                    <p:animEffect transition="in" filter="fade">
                                      <p:cBhvr>
                                        <p:cTn id="30" dur="500"/>
                                        <p:tgtEl>
                                          <p:spTgt spid="1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44"/>
          <p:cNvSpPr/>
          <p:nvPr/>
        </p:nvSpPr>
        <p:spPr>
          <a:xfrm>
            <a:off x="1365251" y="2362199"/>
            <a:ext cx="6413400" cy="1956300"/>
          </a:xfrm>
          <a:prstGeom prst="roundRect">
            <a:avLst>
              <a:gd name="adj" fmla="val 9124"/>
            </a:avLst>
          </a:prstGeom>
          <a:gradFill>
            <a:gsLst>
              <a:gs pos="0">
                <a:srgbClr val="3B1B49">
                  <a:alpha val="67843"/>
                </a:srgbClr>
              </a:gs>
              <a:gs pos="67000">
                <a:srgbClr val="000000">
                  <a:alpha val="0"/>
                </a:srgbClr>
              </a:gs>
              <a:gs pos="100000">
                <a:srgbClr val="000000">
                  <a:alpha val="0"/>
                </a:srgbClr>
              </a:gs>
            </a:gsLst>
            <a:lin ang="5400012" scaled="0"/>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316" name="Google Shape;1316;p144"/>
          <p:cNvSpPr txBox="1">
            <a:spLocks noGrp="1"/>
          </p:cNvSpPr>
          <p:nvPr>
            <p:ph type="title"/>
          </p:nvPr>
        </p:nvSpPr>
        <p:spPr>
          <a:xfrm>
            <a:off x="1119272" y="197644"/>
            <a:ext cx="6824400" cy="704100"/>
          </a:xfrm>
          <a:prstGeom prst="rect">
            <a:avLst/>
          </a:prstGeom>
          <a:noFill/>
          <a:ln>
            <a:noFill/>
          </a:ln>
        </p:spPr>
        <p:txBody>
          <a:bodyPr spcFirstLastPara="1" wrap="square" lIns="0" tIns="22850" rIns="0" bIns="22850" anchor="t" anchorCtr="0">
            <a:noAutofit/>
          </a:bodyPr>
          <a:lstStyle/>
          <a:p>
            <a:pPr marL="0" lvl="0" indent="0" algn="ctr" rtl="0">
              <a:lnSpc>
                <a:spcPct val="90000"/>
              </a:lnSpc>
              <a:spcBef>
                <a:spcPts val="0"/>
              </a:spcBef>
              <a:spcAft>
                <a:spcPts val="0"/>
              </a:spcAft>
              <a:buClr>
                <a:schemeClr val="accent1"/>
              </a:buClr>
              <a:buSzPts val="2000"/>
              <a:buFont typeface="Arial"/>
              <a:buNone/>
            </a:pPr>
            <a:r>
              <a:rPr lang="en"/>
              <a:t>La </a:t>
            </a:r>
            <a:r>
              <a:rPr lang="en">
                <a:solidFill>
                  <a:schemeClr val="accent1"/>
                </a:solidFill>
              </a:rPr>
              <a:t>Precision AI™</a:t>
            </a:r>
            <a:r>
              <a:rPr lang="en" b="0">
                <a:solidFill>
                  <a:schemeClr val="accent1"/>
                </a:solidFill>
              </a:rPr>
              <a:t> </a:t>
            </a:r>
            <a:r>
              <a:rPr lang="en"/>
              <a:t>nos permite conseguir objetivos en Tiempo Real</a:t>
            </a:r>
            <a:endParaRPr/>
          </a:p>
        </p:txBody>
      </p:sp>
      <p:grpSp>
        <p:nvGrpSpPr>
          <p:cNvPr id="1317" name="Google Shape;1317;p144"/>
          <p:cNvGrpSpPr/>
          <p:nvPr/>
        </p:nvGrpSpPr>
        <p:grpSpPr>
          <a:xfrm>
            <a:off x="3204897" y="1245870"/>
            <a:ext cx="2859600" cy="2859600"/>
            <a:chOff x="6293912" y="2641900"/>
            <a:chExt cx="5719200" cy="5719200"/>
          </a:xfrm>
        </p:grpSpPr>
        <p:pic>
          <p:nvPicPr>
            <p:cNvPr id="1318" name="Google Shape;1318;p144"/>
            <p:cNvPicPr preferRelativeResize="0"/>
            <p:nvPr/>
          </p:nvPicPr>
          <p:blipFill rotWithShape="1">
            <a:blip r:embed="rId3">
              <a:alphaModFix amt="52000"/>
            </a:blip>
            <a:srcRect l="22557" t="22557" r="22557" b="22557"/>
            <a:stretch/>
          </p:blipFill>
          <p:spPr>
            <a:xfrm>
              <a:off x="6293912" y="2641900"/>
              <a:ext cx="5719200" cy="5719200"/>
            </a:xfrm>
            <a:prstGeom prst="ellipse">
              <a:avLst/>
            </a:prstGeom>
            <a:noFill/>
            <a:ln>
              <a:noFill/>
            </a:ln>
          </p:spPr>
        </p:pic>
        <p:grpSp>
          <p:nvGrpSpPr>
            <p:cNvPr id="1319" name="Google Shape;1319;p144"/>
            <p:cNvGrpSpPr/>
            <p:nvPr/>
          </p:nvGrpSpPr>
          <p:grpSpPr>
            <a:xfrm>
              <a:off x="6659806" y="3007794"/>
              <a:ext cx="4987500" cy="4987500"/>
              <a:chOff x="6659806" y="3007794"/>
              <a:chExt cx="4987500" cy="4987500"/>
            </a:xfrm>
          </p:grpSpPr>
          <p:sp>
            <p:nvSpPr>
              <p:cNvPr id="1320" name="Google Shape;1320;p144"/>
              <p:cNvSpPr/>
              <p:nvPr/>
            </p:nvSpPr>
            <p:spPr>
              <a:xfrm>
                <a:off x="6659806" y="3007794"/>
                <a:ext cx="4987500" cy="4987500"/>
              </a:xfrm>
              <a:prstGeom prst="ellipse">
                <a:avLst/>
              </a:prstGeom>
              <a:gradFill>
                <a:gsLst>
                  <a:gs pos="0">
                    <a:schemeClr val="accent1"/>
                  </a:gs>
                  <a:gs pos="72000">
                    <a:srgbClr val="FC921A">
                      <a:alpha val="0"/>
                    </a:srgbClr>
                  </a:gs>
                  <a:gs pos="100000">
                    <a:srgbClr val="FC921A">
                      <a:alpha val="0"/>
                    </a:srgbClr>
                  </a:gs>
                </a:gsLst>
                <a:path path="circle">
                  <a:fillToRect l="50000" t="50000" r="50000" b="50000"/>
                </a:path>
                <a:tileRect/>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321" name="Google Shape;1321;p144"/>
              <p:cNvSpPr/>
              <p:nvPr/>
            </p:nvSpPr>
            <p:spPr>
              <a:xfrm>
                <a:off x="7431885" y="3779873"/>
                <a:ext cx="3443400" cy="3443400"/>
              </a:xfrm>
              <a:prstGeom prst="ellipse">
                <a:avLst/>
              </a:prstGeom>
              <a:solidFill>
                <a:schemeClr val="dk1">
                  <a:alpha val="85880"/>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322" name="Google Shape;1322;p144"/>
              <p:cNvSpPr txBox="1"/>
              <p:nvPr/>
            </p:nvSpPr>
            <p:spPr>
              <a:xfrm>
                <a:off x="7673075" y="4666076"/>
                <a:ext cx="2984400" cy="6465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C921A"/>
                  </a:buClr>
                  <a:buSzPts val="1800"/>
                  <a:buFont typeface="Arial"/>
                  <a:buNone/>
                </a:pPr>
                <a:r>
                  <a:rPr lang="en" sz="1800" i="0" u="none" strike="noStrike" cap="none">
                    <a:solidFill>
                      <a:srgbClr val="FC921A"/>
                    </a:solidFill>
                    <a:latin typeface="Helvetica Neue"/>
                    <a:ea typeface="Helvetica Neue"/>
                    <a:cs typeface="Helvetica Neue"/>
                    <a:sym typeface="Helvetica Neue"/>
                  </a:rPr>
                  <a:t>Precision</a:t>
                </a:r>
                <a:r>
                  <a:rPr lang="en" sz="1800" i="0" u="none" strike="noStrike" cap="none">
                    <a:solidFill>
                      <a:srgbClr val="FFFFFF"/>
                    </a:solidFill>
                    <a:latin typeface="Helvetica Neue"/>
                    <a:ea typeface="Helvetica Neue"/>
                    <a:cs typeface="Helvetica Neue"/>
                    <a:sym typeface="Helvetica Neue"/>
                  </a:rPr>
                  <a:t> </a:t>
                </a:r>
                <a:r>
                  <a:rPr lang="en" sz="1800" i="0" u="none" strike="noStrike" cap="none">
                    <a:solidFill>
                      <a:srgbClr val="FC921A"/>
                    </a:solidFill>
                    <a:latin typeface="Helvetica Neue"/>
                    <a:ea typeface="Helvetica Neue"/>
                    <a:cs typeface="Helvetica Neue"/>
                    <a:sym typeface="Helvetica Neue"/>
                  </a:rPr>
                  <a:t>AI</a:t>
                </a:r>
                <a:endParaRPr sz="1800" i="0" u="none" strike="noStrike" cap="none" baseline="30000">
                  <a:solidFill>
                    <a:srgbClr val="FC921A"/>
                  </a:solidFill>
                  <a:latin typeface="Helvetica Neue"/>
                  <a:ea typeface="Helvetica Neue"/>
                  <a:cs typeface="Helvetica Neue"/>
                  <a:sym typeface="Helvetica Neue"/>
                </a:endParaRPr>
              </a:p>
            </p:txBody>
          </p:sp>
        </p:grpSp>
      </p:grpSp>
      <p:sp>
        <p:nvSpPr>
          <p:cNvPr id="1323" name="Google Shape;1323;p144"/>
          <p:cNvSpPr txBox="1"/>
          <p:nvPr/>
        </p:nvSpPr>
        <p:spPr>
          <a:xfrm>
            <a:off x="2061918" y="1508921"/>
            <a:ext cx="908400" cy="369300"/>
          </a:xfrm>
          <a:prstGeom prst="rect">
            <a:avLst/>
          </a:prstGeom>
          <a:noFill/>
          <a:ln>
            <a:noFill/>
          </a:ln>
        </p:spPr>
        <p:txBody>
          <a:bodyPr spcFirstLastPara="1" wrap="square" lIns="45725" tIns="45725" rIns="45725" bIns="45725" anchor="t" anchorCtr="0">
            <a:spAutoFit/>
          </a:bodyPr>
          <a:lstStyle/>
          <a:p>
            <a:pPr marL="0" marR="0" lvl="0" indent="0" algn="r" rtl="0">
              <a:lnSpc>
                <a:spcPct val="100000"/>
              </a:lnSpc>
              <a:spcBef>
                <a:spcPts val="0"/>
              </a:spcBef>
              <a:spcAft>
                <a:spcPts val="0"/>
              </a:spcAft>
              <a:buClr>
                <a:srgbClr val="FFFFFF"/>
              </a:buClr>
              <a:buSzPts val="900"/>
              <a:buFont typeface="Arial"/>
              <a:buNone/>
            </a:pPr>
            <a:r>
              <a:rPr lang="en" sz="900" i="0" u="none" strike="noStrike" cap="none">
                <a:solidFill>
                  <a:srgbClr val="FFFFFF"/>
                </a:solidFill>
                <a:latin typeface="Helvetica Neue"/>
                <a:ea typeface="Helvetica Neue"/>
                <a:cs typeface="Helvetica Neue"/>
                <a:sym typeface="Helvetica Neue"/>
              </a:rPr>
              <a:t>MACHINE</a:t>
            </a:r>
            <a:r>
              <a:rPr lang="en" sz="900" i="0" u="none" strike="noStrike" cap="none">
                <a:solidFill>
                  <a:srgbClr val="FC921A"/>
                </a:solidFill>
                <a:latin typeface="Helvetica Neue"/>
                <a:ea typeface="Helvetica Neue"/>
                <a:cs typeface="Helvetica Neue"/>
                <a:sym typeface="Helvetica Neue"/>
              </a:rPr>
              <a:t> LEARNING</a:t>
            </a:r>
            <a:endParaRPr sz="900" i="0" u="none" strike="noStrike" cap="none">
              <a:solidFill>
                <a:srgbClr val="FC921A"/>
              </a:solidFill>
              <a:latin typeface="Helvetica Neue"/>
              <a:ea typeface="Helvetica Neue"/>
              <a:cs typeface="Helvetica Neue"/>
              <a:sym typeface="Helvetica Neue"/>
            </a:endParaRPr>
          </a:p>
        </p:txBody>
      </p:sp>
      <p:sp>
        <p:nvSpPr>
          <p:cNvPr id="1324" name="Google Shape;1324;p144"/>
          <p:cNvSpPr txBox="1"/>
          <p:nvPr/>
        </p:nvSpPr>
        <p:spPr>
          <a:xfrm>
            <a:off x="6296551" y="1508925"/>
            <a:ext cx="908400" cy="3693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FFFFFF"/>
              </a:buClr>
              <a:buSzPts val="900"/>
              <a:buFont typeface="Arial"/>
              <a:buNone/>
            </a:pPr>
            <a:r>
              <a:rPr lang="en" sz="900" i="0" u="none" strike="noStrike" cap="none">
                <a:solidFill>
                  <a:srgbClr val="FFFFFF"/>
                </a:solidFill>
                <a:latin typeface="Helvetica Neue"/>
                <a:ea typeface="Helvetica Neue"/>
                <a:cs typeface="Helvetica Neue"/>
                <a:sym typeface="Helvetica Neue"/>
              </a:rPr>
              <a:t>DEEP</a:t>
            </a:r>
            <a:r>
              <a:rPr lang="en" sz="900" i="0" u="none" strike="noStrike" cap="none">
                <a:solidFill>
                  <a:srgbClr val="FC921A"/>
                </a:solidFill>
                <a:latin typeface="Helvetica Neue"/>
                <a:ea typeface="Helvetica Neue"/>
                <a:cs typeface="Helvetica Neue"/>
                <a:sym typeface="Helvetica Neue"/>
              </a:rPr>
              <a:t> LEARNING</a:t>
            </a:r>
            <a:endParaRPr sz="900" i="0" u="none" strike="noStrike" cap="none">
              <a:solidFill>
                <a:srgbClr val="FC921A"/>
              </a:solidFill>
              <a:latin typeface="Helvetica Neue"/>
              <a:ea typeface="Helvetica Neue"/>
              <a:cs typeface="Helvetica Neue"/>
              <a:sym typeface="Helvetica Neue"/>
            </a:endParaRPr>
          </a:p>
        </p:txBody>
      </p:sp>
      <p:sp>
        <p:nvSpPr>
          <p:cNvPr id="1325" name="Google Shape;1325;p144"/>
          <p:cNvSpPr txBox="1"/>
          <p:nvPr/>
        </p:nvSpPr>
        <p:spPr>
          <a:xfrm>
            <a:off x="5175843" y="4018700"/>
            <a:ext cx="1287300" cy="231000"/>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FFFFFF"/>
              </a:buClr>
              <a:buSzPts val="900"/>
              <a:buFont typeface="Arial"/>
              <a:buNone/>
            </a:pPr>
            <a:r>
              <a:rPr lang="en" sz="900" i="0" u="none" strike="noStrike" cap="none">
                <a:solidFill>
                  <a:srgbClr val="FFFFFF"/>
                </a:solidFill>
                <a:latin typeface="Helvetica Neue"/>
                <a:ea typeface="Helvetica Neue"/>
                <a:cs typeface="Helvetica Neue"/>
                <a:sym typeface="Helvetica Neue"/>
              </a:rPr>
              <a:t>GENERATIVE</a:t>
            </a:r>
            <a:r>
              <a:rPr lang="en" sz="900" i="0" u="none" strike="noStrike" cap="none">
                <a:solidFill>
                  <a:srgbClr val="FC921A"/>
                </a:solidFill>
                <a:latin typeface="Helvetica Neue"/>
                <a:ea typeface="Helvetica Neue"/>
                <a:cs typeface="Helvetica Neue"/>
                <a:sym typeface="Helvetica Neue"/>
              </a:rPr>
              <a:t> AI</a:t>
            </a:r>
            <a:endParaRPr sz="900" i="0" u="none" strike="noStrike" cap="none">
              <a:solidFill>
                <a:srgbClr val="FC921A"/>
              </a:solidFill>
              <a:latin typeface="Helvetica Neue"/>
              <a:ea typeface="Helvetica Neue"/>
              <a:cs typeface="Helvetica Neue"/>
              <a:sym typeface="Helvetica Neue"/>
            </a:endParaRPr>
          </a:p>
        </p:txBody>
      </p:sp>
      <p:grpSp>
        <p:nvGrpSpPr>
          <p:cNvPr id="1326" name="Google Shape;1326;p144"/>
          <p:cNvGrpSpPr/>
          <p:nvPr/>
        </p:nvGrpSpPr>
        <p:grpSpPr>
          <a:xfrm>
            <a:off x="3052329" y="1317880"/>
            <a:ext cx="755496" cy="751832"/>
            <a:chOff x="3383151" y="2532894"/>
            <a:chExt cx="1855800" cy="1846800"/>
          </a:xfrm>
        </p:grpSpPr>
        <p:sp>
          <p:nvSpPr>
            <p:cNvPr id="1327" name="Google Shape;1327;p144"/>
            <p:cNvSpPr/>
            <p:nvPr/>
          </p:nvSpPr>
          <p:spPr>
            <a:xfrm>
              <a:off x="3383151" y="2532894"/>
              <a:ext cx="1855800" cy="1846800"/>
            </a:xfrm>
            <a:prstGeom prst="ellipse">
              <a:avLst/>
            </a:prstGeom>
            <a:solidFill>
              <a:srgbClr val="000000"/>
            </a:solidFill>
            <a:ln w="15875" cap="flat" cmpd="sng">
              <a:solidFill>
                <a:schemeClr val="accent1"/>
              </a:solidFill>
              <a:prstDash val="solid"/>
              <a:round/>
              <a:headEnd type="none" w="sm" len="sm"/>
              <a:tailEnd type="none" w="sm" len="sm"/>
            </a:ln>
            <a:effectLst>
              <a:outerShdw blurRad="200025" dist="28575" algn="bl" rotWithShape="0">
                <a:srgbClr val="000000">
                  <a:alpha val="2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grpSp>
          <p:nvGrpSpPr>
            <p:cNvPr id="1328" name="Google Shape;1328;p144"/>
            <p:cNvGrpSpPr/>
            <p:nvPr/>
          </p:nvGrpSpPr>
          <p:grpSpPr>
            <a:xfrm>
              <a:off x="3777525" y="2931386"/>
              <a:ext cx="1069694" cy="1050974"/>
              <a:chOff x="3581991" y="2647139"/>
              <a:chExt cx="662349" cy="650637"/>
            </a:xfrm>
          </p:grpSpPr>
          <p:sp>
            <p:nvSpPr>
              <p:cNvPr id="1329" name="Google Shape;1329;p144"/>
              <p:cNvSpPr/>
              <p:nvPr/>
            </p:nvSpPr>
            <p:spPr>
              <a:xfrm>
                <a:off x="3925593" y="2647139"/>
                <a:ext cx="318747" cy="650637"/>
              </a:xfrm>
              <a:custGeom>
                <a:avLst/>
                <a:gdLst/>
                <a:ahLst/>
                <a:cxnLst/>
                <a:rect l="l" t="t" r="r" b="b"/>
                <a:pathLst>
                  <a:path w="318747" h="650637" extrusionOk="0">
                    <a:moveTo>
                      <a:pt x="77633" y="650637"/>
                    </a:moveTo>
                    <a:cubicBezTo>
                      <a:pt x="77633" y="650637"/>
                      <a:pt x="77633" y="650637"/>
                      <a:pt x="77633" y="650637"/>
                    </a:cubicBezTo>
                    <a:cubicBezTo>
                      <a:pt x="56561" y="650637"/>
                      <a:pt x="37707" y="642918"/>
                      <a:pt x="23290" y="628582"/>
                    </a:cubicBezTo>
                    <a:cubicBezTo>
                      <a:pt x="8872" y="613143"/>
                      <a:pt x="0" y="593293"/>
                      <a:pt x="0" y="572340"/>
                    </a:cubicBezTo>
                    <a:lnTo>
                      <a:pt x="0" y="432288"/>
                    </a:lnTo>
                    <a:lnTo>
                      <a:pt x="51016" y="432288"/>
                    </a:lnTo>
                    <a:lnTo>
                      <a:pt x="78742" y="486324"/>
                    </a:lnTo>
                    <a:lnTo>
                      <a:pt x="59888" y="496249"/>
                    </a:lnTo>
                    <a:lnTo>
                      <a:pt x="38816" y="454343"/>
                    </a:lnTo>
                    <a:lnTo>
                      <a:pt x="23290" y="454343"/>
                    </a:lnTo>
                    <a:lnTo>
                      <a:pt x="23290" y="572340"/>
                    </a:lnTo>
                    <a:cubicBezTo>
                      <a:pt x="23290" y="587779"/>
                      <a:pt x="28835" y="602115"/>
                      <a:pt x="39926" y="613143"/>
                    </a:cubicBezTo>
                    <a:cubicBezTo>
                      <a:pt x="49907" y="623068"/>
                      <a:pt x="63215" y="628582"/>
                      <a:pt x="77633" y="628582"/>
                    </a:cubicBezTo>
                    <a:cubicBezTo>
                      <a:pt x="100923" y="628582"/>
                      <a:pt x="121995" y="616451"/>
                      <a:pt x="134194" y="597704"/>
                    </a:cubicBezTo>
                    <a:lnTo>
                      <a:pt x="138630" y="591087"/>
                    </a:lnTo>
                    <a:lnTo>
                      <a:pt x="146393" y="593293"/>
                    </a:lnTo>
                    <a:cubicBezTo>
                      <a:pt x="151939" y="594396"/>
                      <a:pt x="158593" y="595498"/>
                      <a:pt x="164138" y="595498"/>
                    </a:cubicBezTo>
                    <a:cubicBezTo>
                      <a:pt x="164138" y="595498"/>
                      <a:pt x="164138" y="595498"/>
                      <a:pt x="164138" y="595498"/>
                    </a:cubicBezTo>
                    <a:cubicBezTo>
                      <a:pt x="190755" y="595498"/>
                      <a:pt x="214045" y="580059"/>
                      <a:pt x="224026" y="556901"/>
                    </a:cubicBezTo>
                    <a:cubicBezTo>
                      <a:pt x="224026" y="556901"/>
                      <a:pt x="224026" y="556901"/>
                      <a:pt x="224026" y="556901"/>
                    </a:cubicBezTo>
                    <a:lnTo>
                      <a:pt x="225135" y="554696"/>
                    </a:lnTo>
                    <a:cubicBezTo>
                      <a:pt x="227354" y="548079"/>
                      <a:pt x="229572" y="541462"/>
                      <a:pt x="229572" y="534846"/>
                    </a:cubicBezTo>
                    <a:lnTo>
                      <a:pt x="229572" y="528229"/>
                    </a:lnTo>
                    <a:lnTo>
                      <a:pt x="236226" y="526024"/>
                    </a:lnTo>
                    <a:cubicBezTo>
                      <a:pt x="253971" y="518304"/>
                      <a:pt x="267279" y="505071"/>
                      <a:pt x="273933" y="488529"/>
                    </a:cubicBezTo>
                    <a:cubicBezTo>
                      <a:pt x="280588" y="471988"/>
                      <a:pt x="280588" y="453240"/>
                      <a:pt x="273933" y="435596"/>
                    </a:cubicBezTo>
                    <a:lnTo>
                      <a:pt x="271715" y="428979"/>
                    </a:lnTo>
                    <a:lnTo>
                      <a:pt x="276151" y="423465"/>
                    </a:lnTo>
                    <a:cubicBezTo>
                      <a:pt x="298332" y="400307"/>
                      <a:pt x="300550" y="365018"/>
                      <a:pt x="281697" y="339655"/>
                    </a:cubicBezTo>
                    <a:lnTo>
                      <a:pt x="278369" y="333038"/>
                    </a:lnTo>
                    <a:lnTo>
                      <a:pt x="282806" y="326421"/>
                    </a:lnTo>
                    <a:cubicBezTo>
                      <a:pt x="286133" y="322010"/>
                      <a:pt x="288351" y="317599"/>
                      <a:pt x="290569" y="312085"/>
                    </a:cubicBezTo>
                    <a:lnTo>
                      <a:pt x="291678" y="309880"/>
                    </a:lnTo>
                    <a:cubicBezTo>
                      <a:pt x="293896" y="304366"/>
                      <a:pt x="295005" y="296646"/>
                      <a:pt x="296114" y="290030"/>
                    </a:cubicBezTo>
                    <a:cubicBezTo>
                      <a:pt x="296114" y="290030"/>
                      <a:pt x="296114" y="288927"/>
                      <a:pt x="296114" y="288927"/>
                    </a:cubicBezTo>
                    <a:lnTo>
                      <a:pt x="296114" y="284516"/>
                    </a:lnTo>
                    <a:cubicBezTo>
                      <a:pt x="296114" y="261358"/>
                      <a:pt x="286133" y="240405"/>
                      <a:pt x="268388" y="226069"/>
                    </a:cubicBezTo>
                    <a:lnTo>
                      <a:pt x="261734" y="220555"/>
                    </a:lnTo>
                    <a:lnTo>
                      <a:pt x="265061" y="212835"/>
                    </a:lnTo>
                    <a:cubicBezTo>
                      <a:pt x="268388" y="206219"/>
                      <a:pt x="269497" y="198499"/>
                      <a:pt x="269497" y="190780"/>
                    </a:cubicBezTo>
                    <a:cubicBezTo>
                      <a:pt x="269497" y="167622"/>
                      <a:pt x="256189" y="146669"/>
                      <a:pt x="234008" y="137847"/>
                    </a:cubicBezTo>
                    <a:lnTo>
                      <a:pt x="227354" y="134539"/>
                    </a:lnTo>
                    <a:lnTo>
                      <a:pt x="227354" y="121305"/>
                    </a:lnTo>
                    <a:cubicBezTo>
                      <a:pt x="227354" y="86016"/>
                      <a:pt x="198518" y="56242"/>
                      <a:pt x="161920" y="56242"/>
                    </a:cubicBezTo>
                    <a:lnTo>
                      <a:pt x="154157" y="56242"/>
                    </a:lnTo>
                    <a:lnTo>
                      <a:pt x="150830" y="51830"/>
                    </a:lnTo>
                    <a:cubicBezTo>
                      <a:pt x="138630" y="33083"/>
                      <a:pt x="116449" y="22055"/>
                      <a:pt x="93159" y="22055"/>
                    </a:cubicBezTo>
                    <a:cubicBezTo>
                      <a:pt x="54343" y="22055"/>
                      <a:pt x="23290" y="54036"/>
                      <a:pt x="23290" y="91530"/>
                    </a:cubicBezTo>
                    <a:lnTo>
                      <a:pt x="23290" y="180855"/>
                    </a:lnTo>
                    <a:lnTo>
                      <a:pt x="70979" y="180855"/>
                    </a:lnTo>
                    <a:lnTo>
                      <a:pt x="70979" y="161005"/>
                    </a:lnTo>
                    <a:lnTo>
                      <a:pt x="93159" y="161005"/>
                    </a:lnTo>
                    <a:lnTo>
                      <a:pt x="93159" y="202911"/>
                    </a:lnTo>
                    <a:lnTo>
                      <a:pt x="1109" y="202911"/>
                    </a:lnTo>
                    <a:lnTo>
                      <a:pt x="1109" y="91530"/>
                    </a:lnTo>
                    <a:cubicBezTo>
                      <a:pt x="1109" y="41905"/>
                      <a:pt x="42144" y="0"/>
                      <a:pt x="93159" y="0"/>
                    </a:cubicBezTo>
                    <a:cubicBezTo>
                      <a:pt x="121995" y="0"/>
                      <a:pt x="148612" y="13233"/>
                      <a:pt x="166356" y="35289"/>
                    </a:cubicBezTo>
                    <a:cubicBezTo>
                      <a:pt x="211827" y="37494"/>
                      <a:pt x="248425" y="74989"/>
                      <a:pt x="249534" y="121305"/>
                    </a:cubicBezTo>
                    <a:cubicBezTo>
                      <a:pt x="275042" y="135641"/>
                      <a:pt x="291678" y="162108"/>
                      <a:pt x="291678" y="190780"/>
                    </a:cubicBezTo>
                    <a:cubicBezTo>
                      <a:pt x="291678" y="198499"/>
                      <a:pt x="290569" y="206219"/>
                      <a:pt x="288351" y="213938"/>
                    </a:cubicBezTo>
                    <a:cubicBezTo>
                      <a:pt x="307205" y="232685"/>
                      <a:pt x="318295" y="256946"/>
                      <a:pt x="318295" y="284516"/>
                    </a:cubicBezTo>
                    <a:lnTo>
                      <a:pt x="318295" y="287824"/>
                    </a:lnTo>
                    <a:cubicBezTo>
                      <a:pt x="318295" y="288927"/>
                      <a:pt x="318295" y="290030"/>
                      <a:pt x="318295" y="291132"/>
                    </a:cubicBezTo>
                    <a:cubicBezTo>
                      <a:pt x="317186" y="299955"/>
                      <a:pt x="316077" y="309880"/>
                      <a:pt x="312750" y="318702"/>
                    </a:cubicBezTo>
                    <a:lnTo>
                      <a:pt x="311641" y="320907"/>
                    </a:lnTo>
                    <a:cubicBezTo>
                      <a:pt x="310532" y="324216"/>
                      <a:pt x="308314" y="328627"/>
                      <a:pt x="306096" y="333038"/>
                    </a:cubicBezTo>
                    <a:cubicBezTo>
                      <a:pt x="324949" y="365018"/>
                      <a:pt x="322731" y="404718"/>
                      <a:pt x="299441" y="433390"/>
                    </a:cubicBezTo>
                    <a:cubicBezTo>
                      <a:pt x="306096" y="454343"/>
                      <a:pt x="304986" y="476399"/>
                      <a:pt x="297223" y="496249"/>
                    </a:cubicBezTo>
                    <a:cubicBezTo>
                      <a:pt x="288351" y="517201"/>
                      <a:pt x="272824" y="533743"/>
                      <a:pt x="252862" y="542565"/>
                    </a:cubicBezTo>
                    <a:cubicBezTo>
                      <a:pt x="251752" y="549182"/>
                      <a:pt x="250643" y="555798"/>
                      <a:pt x="247316" y="561312"/>
                    </a:cubicBezTo>
                    <a:cubicBezTo>
                      <a:pt x="247316" y="562415"/>
                      <a:pt x="246207" y="564621"/>
                      <a:pt x="245098" y="565723"/>
                    </a:cubicBezTo>
                    <a:cubicBezTo>
                      <a:pt x="231790" y="596601"/>
                      <a:pt x="199628" y="617554"/>
                      <a:pt x="165247" y="617554"/>
                    </a:cubicBezTo>
                    <a:cubicBezTo>
                      <a:pt x="165247" y="617554"/>
                      <a:pt x="165247" y="617554"/>
                      <a:pt x="165247" y="617554"/>
                    </a:cubicBezTo>
                    <a:cubicBezTo>
                      <a:pt x="159702" y="617554"/>
                      <a:pt x="155266" y="617554"/>
                      <a:pt x="149721" y="616451"/>
                    </a:cubicBezTo>
                    <a:cubicBezTo>
                      <a:pt x="131976" y="637404"/>
                      <a:pt x="105359" y="650637"/>
                      <a:pt x="77633" y="65063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0" name="Google Shape;1330;p144"/>
              <p:cNvSpPr/>
              <p:nvPr/>
            </p:nvSpPr>
            <p:spPr>
              <a:xfrm>
                <a:off x="3940011" y="2906291"/>
                <a:ext cx="16635" cy="11027"/>
              </a:xfrm>
              <a:custGeom>
                <a:avLst/>
                <a:gdLst/>
                <a:ahLst/>
                <a:cxnLst/>
                <a:rect l="l" t="t" r="r" b="b"/>
                <a:pathLst>
                  <a:path w="16635" h="11027" extrusionOk="0">
                    <a:moveTo>
                      <a:pt x="11090" y="11028"/>
                    </a:moveTo>
                    <a:lnTo>
                      <a:pt x="5545" y="11028"/>
                    </a:lnTo>
                    <a:cubicBezTo>
                      <a:pt x="2218" y="11028"/>
                      <a:pt x="0" y="8822"/>
                      <a:pt x="0" y="5514"/>
                    </a:cubicBezTo>
                    <a:cubicBezTo>
                      <a:pt x="0" y="2206"/>
                      <a:pt x="2218" y="0"/>
                      <a:pt x="5545" y="0"/>
                    </a:cubicBezTo>
                    <a:lnTo>
                      <a:pt x="11090" y="0"/>
                    </a:lnTo>
                    <a:cubicBezTo>
                      <a:pt x="14418" y="0"/>
                      <a:pt x="16636" y="2206"/>
                      <a:pt x="16636" y="5514"/>
                    </a:cubicBezTo>
                    <a:cubicBezTo>
                      <a:pt x="16636" y="8822"/>
                      <a:pt x="14418" y="11028"/>
                      <a:pt x="11090"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1" name="Google Shape;1331;p144"/>
              <p:cNvSpPr/>
              <p:nvPr/>
            </p:nvSpPr>
            <p:spPr>
              <a:xfrm>
                <a:off x="3979936" y="2884678"/>
                <a:ext cx="61660" cy="32640"/>
              </a:xfrm>
              <a:custGeom>
                <a:avLst/>
                <a:gdLst/>
                <a:ahLst/>
                <a:cxnLst/>
                <a:rect l="l" t="t" r="r" b="b"/>
                <a:pathLst>
                  <a:path w="61660" h="32640" extrusionOk="0">
                    <a:moveTo>
                      <a:pt x="16636" y="32640"/>
                    </a:moveTo>
                    <a:lnTo>
                      <a:pt x="5545" y="32640"/>
                    </a:lnTo>
                    <a:cubicBezTo>
                      <a:pt x="2218" y="32640"/>
                      <a:pt x="0" y="30434"/>
                      <a:pt x="0" y="27126"/>
                    </a:cubicBezTo>
                    <a:cubicBezTo>
                      <a:pt x="0" y="23818"/>
                      <a:pt x="2218" y="21612"/>
                      <a:pt x="5545" y="21612"/>
                    </a:cubicBezTo>
                    <a:lnTo>
                      <a:pt x="16636" y="21612"/>
                    </a:lnTo>
                    <a:cubicBezTo>
                      <a:pt x="19963" y="21612"/>
                      <a:pt x="22181" y="23818"/>
                      <a:pt x="22181" y="27126"/>
                    </a:cubicBezTo>
                    <a:cubicBezTo>
                      <a:pt x="22181" y="30434"/>
                      <a:pt x="18854" y="32640"/>
                      <a:pt x="16636" y="32640"/>
                    </a:cubicBezTo>
                    <a:close/>
                    <a:moveTo>
                      <a:pt x="45471" y="17201"/>
                    </a:moveTo>
                    <a:cubicBezTo>
                      <a:pt x="43253" y="17201"/>
                      <a:pt x="42144" y="16098"/>
                      <a:pt x="41035" y="13893"/>
                    </a:cubicBezTo>
                    <a:cubicBezTo>
                      <a:pt x="39926" y="11687"/>
                      <a:pt x="39926" y="8379"/>
                      <a:pt x="43253" y="6173"/>
                    </a:cubicBezTo>
                    <a:lnTo>
                      <a:pt x="53234" y="660"/>
                    </a:lnTo>
                    <a:cubicBezTo>
                      <a:pt x="55452" y="-443"/>
                      <a:pt x="58779" y="-443"/>
                      <a:pt x="60997" y="2865"/>
                    </a:cubicBezTo>
                    <a:cubicBezTo>
                      <a:pt x="62106" y="5071"/>
                      <a:pt x="62106" y="8379"/>
                      <a:pt x="58779" y="10585"/>
                    </a:cubicBezTo>
                    <a:lnTo>
                      <a:pt x="48798" y="16098"/>
                    </a:lnTo>
                    <a:cubicBezTo>
                      <a:pt x="47689" y="16098"/>
                      <a:pt x="46580" y="17201"/>
                      <a:pt x="45471" y="1720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2" name="Google Shape;1332;p144"/>
              <p:cNvSpPr/>
              <p:nvPr/>
            </p:nvSpPr>
            <p:spPr>
              <a:xfrm>
                <a:off x="4060233" y="2864828"/>
                <a:ext cx="15744" cy="13892"/>
              </a:xfrm>
              <a:custGeom>
                <a:avLst/>
                <a:gdLst/>
                <a:ahLst/>
                <a:cxnLst/>
                <a:rect l="l" t="t" r="r" b="b"/>
                <a:pathLst>
                  <a:path w="15744" h="13892" extrusionOk="0">
                    <a:moveTo>
                      <a:pt x="5099" y="13893"/>
                    </a:moveTo>
                    <a:cubicBezTo>
                      <a:pt x="2881" y="13893"/>
                      <a:pt x="1772" y="12790"/>
                      <a:pt x="663" y="10585"/>
                    </a:cubicBezTo>
                    <a:cubicBezTo>
                      <a:pt x="-446" y="8379"/>
                      <a:pt x="-446" y="5071"/>
                      <a:pt x="2881" y="2865"/>
                    </a:cubicBezTo>
                    <a:lnTo>
                      <a:pt x="7318" y="660"/>
                    </a:lnTo>
                    <a:cubicBezTo>
                      <a:pt x="9536" y="-443"/>
                      <a:pt x="12863" y="-443"/>
                      <a:pt x="15081" y="2865"/>
                    </a:cubicBezTo>
                    <a:cubicBezTo>
                      <a:pt x="16190" y="5071"/>
                      <a:pt x="16190" y="8379"/>
                      <a:pt x="12863" y="10585"/>
                    </a:cubicBezTo>
                    <a:lnTo>
                      <a:pt x="8427" y="13893"/>
                    </a:lnTo>
                    <a:cubicBezTo>
                      <a:pt x="7318" y="13893"/>
                      <a:pt x="6208" y="13893"/>
                      <a:pt x="5099" y="138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3" name="Google Shape;1333;p144"/>
              <p:cNvSpPr/>
              <p:nvPr/>
            </p:nvSpPr>
            <p:spPr>
              <a:xfrm>
                <a:off x="3940011" y="3020979"/>
                <a:ext cx="16635" cy="11027"/>
              </a:xfrm>
              <a:custGeom>
                <a:avLst/>
                <a:gdLst/>
                <a:ahLst/>
                <a:cxnLst/>
                <a:rect l="l" t="t" r="r" b="b"/>
                <a:pathLst>
                  <a:path w="16635" h="11027" extrusionOk="0">
                    <a:moveTo>
                      <a:pt x="11090" y="11028"/>
                    </a:moveTo>
                    <a:lnTo>
                      <a:pt x="5545" y="11028"/>
                    </a:lnTo>
                    <a:cubicBezTo>
                      <a:pt x="2218" y="11028"/>
                      <a:pt x="0" y="8822"/>
                      <a:pt x="0" y="5514"/>
                    </a:cubicBezTo>
                    <a:cubicBezTo>
                      <a:pt x="0" y="2206"/>
                      <a:pt x="2218" y="0"/>
                      <a:pt x="5545" y="0"/>
                    </a:cubicBezTo>
                    <a:lnTo>
                      <a:pt x="11090" y="0"/>
                    </a:lnTo>
                    <a:cubicBezTo>
                      <a:pt x="14418" y="0"/>
                      <a:pt x="16636" y="2206"/>
                      <a:pt x="16636" y="5514"/>
                    </a:cubicBezTo>
                    <a:cubicBezTo>
                      <a:pt x="16636" y="8822"/>
                      <a:pt x="14418" y="11028"/>
                      <a:pt x="11090"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4" name="Google Shape;1334;p144"/>
              <p:cNvSpPr/>
              <p:nvPr/>
            </p:nvSpPr>
            <p:spPr>
              <a:xfrm>
                <a:off x="3979936" y="3020979"/>
                <a:ext cx="61432" cy="33083"/>
              </a:xfrm>
              <a:custGeom>
                <a:avLst/>
                <a:gdLst/>
                <a:ahLst/>
                <a:cxnLst/>
                <a:rect l="l" t="t" r="r" b="b"/>
                <a:pathLst>
                  <a:path w="61432" h="33083" extrusionOk="0">
                    <a:moveTo>
                      <a:pt x="55452" y="33083"/>
                    </a:moveTo>
                    <a:cubicBezTo>
                      <a:pt x="54343" y="33083"/>
                      <a:pt x="53234" y="33083"/>
                      <a:pt x="53234" y="31980"/>
                    </a:cubicBezTo>
                    <a:lnTo>
                      <a:pt x="43253" y="26467"/>
                    </a:lnTo>
                    <a:cubicBezTo>
                      <a:pt x="41035" y="25364"/>
                      <a:pt x="39926" y="22055"/>
                      <a:pt x="41035" y="18747"/>
                    </a:cubicBezTo>
                    <a:cubicBezTo>
                      <a:pt x="42144" y="16542"/>
                      <a:pt x="45471" y="15439"/>
                      <a:pt x="48798" y="16542"/>
                    </a:cubicBezTo>
                    <a:lnTo>
                      <a:pt x="58779" y="22055"/>
                    </a:lnTo>
                    <a:cubicBezTo>
                      <a:pt x="60997" y="23158"/>
                      <a:pt x="62106" y="26467"/>
                      <a:pt x="60997" y="29775"/>
                    </a:cubicBezTo>
                    <a:cubicBezTo>
                      <a:pt x="59888" y="31980"/>
                      <a:pt x="57670" y="33083"/>
                      <a:pt x="55452" y="33083"/>
                    </a:cubicBezTo>
                    <a:close/>
                    <a:moveTo>
                      <a:pt x="16636" y="11028"/>
                    </a:moveTo>
                    <a:lnTo>
                      <a:pt x="5545" y="11028"/>
                    </a:lnTo>
                    <a:cubicBezTo>
                      <a:pt x="2218" y="11028"/>
                      <a:pt x="0" y="8822"/>
                      <a:pt x="0" y="5514"/>
                    </a:cubicBezTo>
                    <a:cubicBezTo>
                      <a:pt x="0" y="2206"/>
                      <a:pt x="2218" y="0"/>
                      <a:pt x="5545" y="0"/>
                    </a:cubicBezTo>
                    <a:lnTo>
                      <a:pt x="16636" y="0"/>
                    </a:lnTo>
                    <a:cubicBezTo>
                      <a:pt x="19963" y="0"/>
                      <a:pt x="22181" y="2206"/>
                      <a:pt x="22181" y="5514"/>
                    </a:cubicBezTo>
                    <a:cubicBezTo>
                      <a:pt x="22181" y="8822"/>
                      <a:pt x="18854" y="11028"/>
                      <a:pt x="16636"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5" name="Google Shape;1335;p144"/>
              <p:cNvSpPr/>
              <p:nvPr/>
            </p:nvSpPr>
            <p:spPr>
              <a:xfrm>
                <a:off x="4061570" y="3060246"/>
                <a:ext cx="15287" cy="13665"/>
              </a:xfrm>
              <a:custGeom>
                <a:avLst/>
                <a:gdLst/>
                <a:ahLst/>
                <a:cxnLst/>
                <a:rect l="l" t="t" r="r" b="b"/>
                <a:pathLst>
                  <a:path w="15287" h="13665" extrusionOk="0">
                    <a:moveTo>
                      <a:pt x="9307" y="13666"/>
                    </a:moveTo>
                    <a:cubicBezTo>
                      <a:pt x="8198" y="13666"/>
                      <a:pt x="7089" y="13666"/>
                      <a:pt x="7089" y="12563"/>
                    </a:cubicBezTo>
                    <a:lnTo>
                      <a:pt x="2653" y="10358"/>
                    </a:lnTo>
                    <a:cubicBezTo>
                      <a:pt x="435" y="9255"/>
                      <a:pt x="-674" y="5946"/>
                      <a:pt x="435" y="2638"/>
                    </a:cubicBezTo>
                    <a:cubicBezTo>
                      <a:pt x="1544" y="433"/>
                      <a:pt x="4871" y="-670"/>
                      <a:pt x="8198" y="433"/>
                    </a:cubicBezTo>
                    <a:lnTo>
                      <a:pt x="12635" y="2638"/>
                    </a:lnTo>
                    <a:cubicBezTo>
                      <a:pt x="14853" y="3741"/>
                      <a:pt x="15962" y="7049"/>
                      <a:pt x="14853" y="10358"/>
                    </a:cubicBezTo>
                    <a:cubicBezTo>
                      <a:pt x="12635" y="12563"/>
                      <a:pt x="10416" y="13666"/>
                      <a:pt x="9307" y="1366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6" name="Google Shape;1336;p144"/>
              <p:cNvSpPr/>
              <p:nvPr/>
            </p:nvSpPr>
            <p:spPr>
              <a:xfrm>
                <a:off x="3945556" y="2952607"/>
                <a:ext cx="31053" cy="22055"/>
              </a:xfrm>
              <a:custGeom>
                <a:avLst/>
                <a:gdLst/>
                <a:ahLst/>
                <a:cxnLst/>
                <a:rect l="l" t="t" r="r" b="b"/>
                <a:pathLst>
                  <a:path w="31053" h="22055" extrusionOk="0">
                    <a:moveTo>
                      <a:pt x="0" y="0"/>
                    </a:moveTo>
                    <a:lnTo>
                      <a:pt x="31053" y="0"/>
                    </a:lnTo>
                    <a:lnTo>
                      <a:pt x="31053" y="22056"/>
                    </a:lnTo>
                    <a:lnTo>
                      <a:pt x="0" y="22056"/>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7" name="Google Shape;1337;p144"/>
              <p:cNvSpPr/>
              <p:nvPr/>
            </p:nvSpPr>
            <p:spPr>
              <a:xfrm>
                <a:off x="3926702" y="2907393"/>
                <a:ext cx="22180" cy="126819"/>
              </a:xfrm>
              <a:custGeom>
                <a:avLst/>
                <a:gdLst/>
                <a:ahLst/>
                <a:cxnLst/>
                <a:rect l="l" t="t" r="r" b="b"/>
                <a:pathLst>
                  <a:path w="22180" h="126819" extrusionOk="0">
                    <a:moveTo>
                      <a:pt x="0" y="0"/>
                    </a:moveTo>
                    <a:lnTo>
                      <a:pt x="22181" y="0"/>
                    </a:lnTo>
                    <a:lnTo>
                      <a:pt x="22181" y="126819"/>
                    </a:lnTo>
                    <a:lnTo>
                      <a:pt x="0" y="126819"/>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8" name="Google Shape;1338;p144"/>
              <p:cNvSpPr/>
              <p:nvPr/>
            </p:nvSpPr>
            <p:spPr>
              <a:xfrm>
                <a:off x="4033170" y="2958121"/>
                <a:ext cx="16635" cy="11027"/>
              </a:xfrm>
              <a:custGeom>
                <a:avLst/>
                <a:gdLst/>
                <a:ahLst/>
                <a:cxnLst/>
                <a:rect l="l" t="t" r="r" b="b"/>
                <a:pathLst>
                  <a:path w="16635" h="11027" extrusionOk="0">
                    <a:moveTo>
                      <a:pt x="11090" y="11028"/>
                    </a:moveTo>
                    <a:lnTo>
                      <a:pt x="5545" y="11028"/>
                    </a:lnTo>
                    <a:cubicBezTo>
                      <a:pt x="2218" y="11028"/>
                      <a:pt x="0" y="8822"/>
                      <a:pt x="0" y="5514"/>
                    </a:cubicBezTo>
                    <a:cubicBezTo>
                      <a:pt x="0" y="2206"/>
                      <a:pt x="2218" y="0"/>
                      <a:pt x="5545" y="0"/>
                    </a:cubicBezTo>
                    <a:lnTo>
                      <a:pt x="11090" y="0"/>
                    </a:lnTo>
                    <a:cubicBezTo>
                      <a:pt x="14418" y="0"/>
                      <a:pt x="16636" y="2206"/>
                      <a:pt x="16636" y="5514"/>
                    </a:cubicBezTo>
                    <a:cubicBezTo>
                      <a:pt x="16636" y="8822"/>
                      <a:pt x="14418" y="11028"/>
                      <a:pt x="11090"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39" name="Google Shape;1339;p144"/>
              <p:cNvSpPr/>
              <p:nvPr/>
            </p:nvSpPr>
            <p:spPr>
              <a:xfrm>
                <a:off x="4064224" y="2958121"/>
                <a:ext cx="18853" cy="11027"/>
              </a:xfrm>
              <a:custGeom>
                <a:avLst/>
                <a:gdLst/>
                <a:ahLst/>
                <a:cxnLst/>
                <a:rect l="l" t="t" r="r" b="b"/>
                <a:pathLst>
                  <a:path w="18853" h="11027" extrusionOk="0">
                    <a:moveTo>
                      <a:pt x="13308" y="11028"/>
                    </a:moveTo>
                    <a:lnTo>
                      <a:pt x="5545" y="11028"/>
                    </a:lnTo>
                    <a:cubicBezTo>
                      <a:pt x="2218" y="11028"/>
                      <a:pt x="0" y="8822"/>
                      <a:pt x="0" y="5514"/>
                    </a:cubicBezTo>
                    <a:cubicBezTo>
                      <a:pt x="0" y="2206"/>
                      <a:pt x="2218" y="0"/>
                      <a:pt x="5545" y="0"/>
                    </a:cubicBezTo>
                    <a:lnTo>
                      <a:pt x="13308" y="0"/>
                    </a:lnTo>
                    <a:cubicBezTo>
                      <a:pt x="16636" y="0"/>
                      <a:pt x="18854" y="2206"/>
                      <a:pt x="18854" y="5514"/>
                    </a:cubicBezTo>
                    <a:cubicBezTo>
                      <a:pt x="18854" y="8822"/>
                      <a:pt x="15527" y="11028"/>
                      <a:pt x="13308"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0" name="Google Shape;1340;p144"/>
              <p:cNvSpPr/>
              <p:nvPr/>
            </p:nvSpPr>
            <p:spPr>
              <a:xfrm>
                <a:off x="4095277" y="2958121"/>
                <a:ext cx="16635" cy="11027"/>
              </a:xfrm>
              <a:custGeom>
                <a:avLst/>
                <a:gdLst/>
                <a:ahLst/>
                <a:cxnLst/>
                <a:rect l="l" t="t" r="r" b="b"/>
                <a:pathLst>
                  <a:path w="16635" h="11027" extrusionOk="0">
                    <a:moveTo>
                      <a:pt x="11090" y="11028"/>
                    </a:moveTo>
                    <a:lnTo>
                      <a:pt x="5545" y="11028"/>
                    </a:lnTo>
                    <a:cubicBezTo>
                      <a:pt x="2218" y="11028"/>
                      <a:pt x="0" y="8822"/>
                      <a:pt x="0" y="5514"/>
                    </a:cubicBezTo>
                    <a:cubicBezTo>
                      <a:pt x="0" y="2206"/>
                      <a:pt x="2218" y="0"/>
                      <a:pt x="5545" y="0"/>
                    </a:cubicBezTo>
                    <a:lnTo>
                      <a:pt x="11090" y="0"/>
                    </a:lnTo>
                    <a:cubicBezTo>
                      <a:pt x="14418" y="0"/>
                      <a:pt x="16636" y="2206"/>
                      <a:pt x="16636" y="5514"/>
                    </a:cubicBezTo>
                    <a:cubicBezTo>
                      <a:pt x="16636" y="8822"/>
                      <a:pt x="14418" y="11028"/>
                      <a:pt x="11090"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1" name="Google Shape;1341;p144"/>
              <p:cNvSpPr/>
              <p:nvPr/>
            </p:nvSpPr>
            <p:spPr>
              <a:xfrm>
                <a:off x="3973282" y="2750799"/>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1035"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2" name="Google Shape;1342;p144"/>
              <p:cNvSpPr/>
              <p:nvPr/>
            </p:nvSpPr>
            <p:spPr>
              <a:xfrm>
                <a:off x="3973282" y="3124640"/>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1035"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3" name="Google Shape;1343;p144"/>
              <p:cNvSpPr/>
              <p:nvPr/>
            </p:nvSpPr>
            <p:spPr>
              <a:xfrm>
                <a:off x="4056460" y="2823582"/>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4343"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7689" y="27569"/>
                      <a:pt x="42144"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4" name="Google Shape;1344;p144"/>
              <p:cNvSpPr/>
              <p:nvPr/>
            </p:nvSpPr>
            <p:spPr>
              <a:xfrm>
                <a:off x="4056460" y="3041932"/>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4343" y="68372"/>
                      <a:pt x="34380" y="68372"/>
                    </a:cubicBezTo>
                    <a:close/>
                    <a:moveTo>
                      <a:pt x="34380" y="20953"/>
                    </a:moveTo>
                    <a:cubicBezTo>
                      <a:pt x="27726" y="20953"/>
                      <a:pt x="22181" y="26467"/>
                      <a:pt x="22181" y="33083"/>
                    </a:cubicBezTo>
                    <a:cubicBezTo>
                      <a:pt x="22181" y="39700"/>
                      <a:pt x="27726" y="45214"/>
                      <a:pt x="34380" y="45214"/>
                    </a:cubicBezTo>
                    <a:cubicBezTo>
                      <a:pt x="41035" y="45214"/>
                      <a:pt x="46580" y="39700"/>
                      <a:pt x="46580" y="33083"/>
                    </a:cubicBezTo>
                    <a:cubicBezTo>
                      <a:pt x="47689" y="26467"/>
                      <a:pt x="42144" y="20953"/>
                      <a:pt x="34380" y="2095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5" name="Google Shape;1345;p144"/>
              <p:cNvSpPr/>
              <p:nvPr/>
            </p:nvSpPr>
            <p:spPr>
              <a:xfrm>
                <a:off x="4098604" y="2927243"/>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1035"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6" name="Google Shape;1346;p144"/>
              <p:cNvSpPr/>
              <p:nvPr/>
            </p:nvSpPr>
            <p:spPr>
              <a:xfrm>
                <a:off x="3973282" y="2927243"/>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1035"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7" name="Google Shape;1347;p144"/>
              <p:cNvSpPr/>
              <p:nvPr/>
            </p:nvSpPr>
            <p:spPr>
              <a:xfrm>
                <a:off x="3581991" y="2648241"/>
                <a:ext cx="316985" cy="649534"/>
              </a:xfrm>
              <a:custGeom>
                <a:avLst/>
                <a:gdLst/>
                <a:ahLst/>
                <a:cxnLst/>
                <a:rect l="l" t="t" r="r" b="b"/>
                <a:pathLst>
                  <a:path w="316985" h="649534" extrusionOk="0">
                    <a:moveTo>
                      <a:pt x="240461" y="649534"/>
                    </a:moveTo>
                    <a:cubicBezTo>
                      <a:pt x="212735" y="649534"/>
                      <a:pt x="187227" y="636301"/>
                      <a:pt x="170592" y="614245"/>
                    </a:cubicBezTo>
                    <a:cubicBezTo>
                      <a:pt x="165047" y="616451"/>
                      <a:pt x="159501" y="616451"/>
                      <a:pt x="153956" y="616451"/>
                    </a:cubicBezTo>
                    <a:cubicBezTo>
                      <a:pt x="119576" y="616451"/>
                      <a:pt x="87414" y="595498"/>
                      <a:pt x="72996" y="564621"/>
                    </a:cubicBezTo>
                    <a:cubicBezTo>
                      <a:pt x="72996" y="563518"/>
                      <a:pt x="71887" y="562415"/>
                      <a:pt x="71887" y="561312"/>
                    </a:cubicBezTo>
                    <a:cubicBezTo>
                      <a:pt x="69669" y="554696"/>
                      <a:pt x="67451" y="548079"/>
                      <a:pt x="66342" y="541462"/>
                    </a:cubicBezTo>
                    <a:cubicBezTo>
                      <a:pt x="46379" y="531537"/>
                      <a:pt x="30853" y="514996"/>
                      <a:pt x="21980" y="495146"/>
                    </a:cubicBezTo>
                    <a:cubicBezTo>
                      <a:pt x="13108" y="475296"/>
                      <a:pt x="11999" y="453240"/>
                      <a:pt x="19762" y="432288"/>
                    </a:cubicBezTo>
                    <a:cubicBezTo>
                      <a:pt x="-3528" y="403616"/>
                      <a:pt x="-6855" y="363916"/>
                      <a:pt x="13108" y="331935"/>
                    </a:cubicBezTo>
                    <a:cubicBezTo>
                      <a:pt x="10890" y="328627"/>
                      <a:pt x="8672" y="324216"/>
                      <a:pt x="7563" y="320907"/>
                    </a:cubicBezTo>
                    <a:cubicBezTo>
                      <a:pt x="7563" y="319805"/>
                      <a:pt x="6454" y="319805"/>
                      <a:pt x="6454" y="318702"/>
                    </a:cubicBezTo>
                    <a:cubicBezTo>
                      <a:pt x="3127" y="309880"/>
                      <a:pt x="908" y="301057"/>
                      <a:pt x="908" y="291133"/>
                    </a:cubicBezTo>
                    <a:cubicBezTo>
                      <a:pt x="908" y="290030"/>
                      <a:pt x="908" y="288927"/>
                      <a:pt x="908" y="287824"/>
                    </a:cubicBezTo>
                    <a:cubicBezTo>
                      <a:pt x="908" y="286721"/>
                      <a:pt x="908" y="285619"/>
                      <a:pt x="908" y="284516"/>
                    </a:cubicBezTo>
                    <a:cubicBezTo>
                      <a:pt x="908" y="258049"/>
                      <a:pt x="11999" y="232685"/>
                      <a:pt x="30853" y="213938"/>
                    </a:cubicBezTo>
                    <a:cubicBezTo>
                      <a:pt x="28635" y="206219"/>
                      <a:pt x="27525" y="198499"/>
                      <a:pt x="27525" y="190780"/>
                    </a:cubicBezTo>
                    <a:cubicBezTo>
                      <a:pt x="27525" y="161005"/>
                      <a:pt x="43052" y="134539"/>
                      <a:pt x="68560" y="121305"/>
                    </a:cubicBezTo>
                    <a:cubicBezTo>
                      <a:pt x="69669" y="74989"/>
                      <a:pt x="106267" y="37494"/>
                      <a:pt x="151738" y="35289"/>
                    </a:cubicBezTo>
                    <a:cubicBezTo>
                      <a:pt x="169483" y="13233"/>
                      <a:pt x="196100" y="0"/>
                      <a:pt x="224935" y="0"/>
                    </a:cubicBezTo>
                    <a:cubicBezTo>
                      <a:pt x="224935" y="0"/>
                      <a:pt x="224935" y="0"/>
                      <a:pt x="224935" y="0"/>
                    </a:cubicBezTo>
                    <a:cubicBezTo>
                      <a:pt x="249334" y="0"/>
                      <a:pt x="272624" y="9925"/>
                      <a:pt x="290368" y="26467"/>
                    </a:cubicBezTo>
                    <a:cubicBezTo>
                      <a:pt x="308113" y="44111"/>
                      <a:pt x="316985" y="67269"/>
                      <a:pt x="316985" y="91530"/>
                    </a:cubicBezTo>
                    <a:lnTo>
                      <a:pt x="316985" y="202911"/>
                    </a:lnTo>
                    <a:lnTo>
                      <a:pt x="224935" y="202911"/>
                    </a:lnTo>
                    <a:lnTo>
                      <a:pt x="224935" y="161005"/>
                    </a:lnTo>
                    <a:lnTo>
                      <a:pt x="247116" y="161005"/>
                    </a:lnTo>
                    <a:lnTo>
                      <a:pt x="247116" y="180855"/>
                    </a:lnTo>
                    <a:lnTo>
                      <a:pt x="294805" y="180855"/>
                    </a:lnTo>
                    <a:lnTo>
                      <a:pt x="294805" y="90428"/>
                    </a:lnTo>
                    <a:cubicBezTo>
                      <a:pt x="294805" y="71680"/>
                      <a:pt x="287041" y="54036"/>
                      <a:pt x="273733" y="40803"/>
                    </a:cubicBezTo>
                    <a:cubicBezTo>
                      <a:pt x="261533" y="28672"/>
                      <a:pt x="243789" y="20953"/>
                      <a:pt x="224935" y="20953"/>
                    </a:cubicBezTo>
                    <a:cubicBezTo>
                      <a:pt x="224935" y="20953"/>
                      <a:pt x="224935" y="20953"/>
                      <a:pt x="224935" y="20953"/>
                    </a:cubicBezTo>
                    <a:cubicBezTo>
                      <a:pt x="201645" y="20953"/>
                      <a:pt x="179464" y="31980"/>
                      <a:pt x="167265" y="51830"/>
                    </a:cubicBezTo>
                    <a:lnTo>
                      <a:pt x="163938" y="56242"/>
                    </a:lnTo>
                    <a:lnTo>
                      <a:pt x="156174" y="56242"/>
                    </a:lnTo>
                    <a:cubicBezTo>
                      <a:pt x="120685" y="56242"/>
                      <a:pt x="90741" y="84914"/>
                      <a:pt x="90741" y="121305"/>
                    </a:cubicBezTo>
                    <a:lnTo>
                      <a:pt x="90741" y="134539"/>
                    </a:lnTo>
                    <a:lnTo>
                      <a:pt x="84087" y="137847"/>
                    </a:lnTo>
                    <a:cubicBezTo>
                      <a:pt x="63015" y="146669"/>
                      <a:pt x="49706" y="167622"/>
                      <a:pt x="49706" y="190780"/>
                    </a:cubicBezTo>
                    <a:cubicBezTo>
                      <a:pt x="49706" y="198499"/>
                      <a:pt x="50815" y="206219"/>
                      <a:pt x="54142" y="212835"/>
                    </a:cubicBezTo>
                    <a:lnTo>
                      <a:pt x="57470" y="219452"/>
                    </a:lnTo>
                    <a:lnTo>
                      <a:pt x="50815" y="224966"/>
                    </a:lnTo>
                    <a:cubicBezTo>
                      <a:pt x="33071" y="239302"/>
                      <a:pt x="23089" y="261358"/>
                      <a:pt x="23089" y="283413"/>
                    </a:cubicBezTo>
                    <a:lnTo>
                      <a:pt x="23089" y="287824"/>
                    </a:lnTo>
                    <a:cubicBezTo>
                      <a:pt x="23089" y="287824"/>
                      <a:pt x="23089" y="288927"/>
                      <a:pt x="23089" y="288927"/>
                    </a:cubicBezTo>
                    <a:cubicBezTo>
                      <a:pt x="23089" y="295544"/>
                      <a:pt x="25307" y="303263"/>
                      <a:pt x="27525" y="309880"/>
                    </a:cubicBezTo>
                    <a:lnTo>
                      <a:pt x="28635" y="310982"/>
                    </a:lnTo>
                    <a:cubicBezTo>
                      <a:pt x="30853" y="316496"/>
                      <a:pt x="33071" y="320907"/>
                      <a:pt x="36398" y="325319"/>
                    </a:cubicBezTo>
                    <a:lnTo>
                      <a:pt x="40834" y="331935"/>
                    </a:lnTo>
                    <a:lnTo>
                      <a:pt x="36398" y="338552"/>
                    </a:lnTo>
                    <a:cubicBezTo>
                      <a:pt x="17544" y="363916"/>
                      <a:pt x="19762" y="399204"/>
                      <a:pt x="41943" y="422363"/>
                    </a:cubicBezTo>
                    <a:lnTo>
                      <a:pt x="46379" y="427877"/>
                    </a:lnTo>
                    <a:lnTo>
                      <a:pt x="44161" y="434493"/>
                    </a:lnTo>
                    <a:cubicBezTo>
                      <a:pt x="37507" y="451035"/>
                      <a:pt x="37507" y="469782"/>
                      <a:pt x="44161" y="487426"/>
                    </a:cubicBezTo>
                    <a:cubicBezTo>
                      <a:pt x="50815" y="503968"/>
                      <a:pt x="65233" y="517201"/>
                      <a:pt x="81869" y="524921"/>
                    </a:cubicBezTo>
                    <a:lnTo>
                      <a:pt x="88523" y="527126"/>
                    </a:lnTo>
                    <a:lnTo>
                      <a:pt x="89632" y="533743"/>
                    </a:lnTo>
                    <a:cubicBezTo>
                      <a:pt x="89632" y="540360"/>
                      <a:pt x="91850" y="546976"/>
                      <a:pt x="94068" y="553593"/>
                    </a:cubicBezTo>
                    <a:lnTo>
                      <a:pt x="94068" y="554696"/>
                    </a:lnTo>
                    <a:cubicBezTo>
                      <a:pt x="94068" y="554696"/>
                      <a:pt x="94068" y="555798"/>
                      <a:pt x="94068" y="555798"/>
                    </a:cubicBezTo>
                    <a:cubicBezTo>
                      <a:pt x="104049" y="578957"/>
                      <a:pt x="128448" y="594396"/>
                      <a:pt x="153956" y="594396"/>
                    </a:cubicBezTo>
                    <a:cubicBezTo>
                      <a:pt x="159501" y="594396"/>
                      <a:pt x="166156" y="593293"/>
                      <a:pt x="171701" y="592190"/>
                    </a:cubicBezTo>
                    <a:lnTo>
                      <a:pt x="179464" y="589984"/>
                    </a:lnTo>
                    <a:lnTo>
                      <a:pt x="183900" y="596601"/>
                    </a:lnTo>
                    <a:cubicBezTo>
                      <a:pt x="196100" y="616451"/>
                      <a:pt x="217172" y="627479"/>
                      <a:pt x="240461" y="627479"/>
                    </a:cubicBezTo>
                    <a:cubicBezTo>
                      <a:pt x="254879" y="627479"/>
                      <a:pt x="268188" y="621965"/>
                      <a:pt x="278169" y="612040"/>
                    </a:cubicBezTo>
                    <a:cubicBezTo>
                      <a:pt x="289259" y="601012"/>
                      <a:pt x="294805" y="586676"/>
                      <a:pt x="294805" y="571237"/>
                    </a:cubicBezTo>
                    <a:lnTo>
                      <a:pt x="294805" y="453240"/>
                    </a:lnTo>
                    <a:lnTo>
                      <a:pt x="279278" y="453240"/>
                    </a:lnTo>
                    <a:lnTo>
                      <a:pt x="257097" y="495146"/>
                    </a:lnTo>
                    <a:lnTo>
                      <a:pt x="237134" y="485221"/>
                    </a:lnTo>
                    <a:lnTo>
                      <a:pt x="264860" y="431185"/>
                    </a:lnTo>
                    <a:lnTo>
                      <a:pt x="315876" y="431185"/>
                    </a:lnTo>
                    <a:lnTo>
                      <a:pt x="315876" y="571237"/>
                    </a:lnTo>
                    <a:cubicBezTo>
                      <a:pt x="315876" y="592190"/>
                      <a:pt x="308113" y="613143"/>
                      <a:pt x="292586" y="627479"/>
                    </a:cubicBezTo>
                    <a:cubicBezTo>
                      <a:pt x="278169" y="641815"/>
                      <a:pt x="259315" y="649534"/>
                      <a:pt x="239352" y="649534"/>
                    </a:cubicBezTo>
                    <a:cubicBezTo>
                      <a:pt x="240461" y="649534"/>
                      <a:pt x="240461" y="649534"/>
                      <a:pt x="240461" y="64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8" name="Google Shape;1348;p144"/>
              <p:cNvSpPr/>
              <p:nvPr/>
            </p:nvSpPr>
            <p:spPr>
              <a:xfrm>
                <a:off x="3870141" y="2906291"/>
                <a:ext cx="16635" cy="11027"/>
              </a:xfrm>
              <a:custGeom>
                <a:avLst/>
                <a:gdLst/>
                <a:ahLst/>
                <a:cxnLst/>
                <a:rect l="l" t="t" r="r" b="b"/>
                <a:pathLst>
                  <a:path w="16635" h="11027" extrusionOk="0">
                    <a:moveTo>
                      <a:pt x="11090" y="11028"/>
                    </a:moveTo>
                    <a:lnTo>
                      <a:pt x="5545" y="11028"/>
                    </a:lnTo>
                    <a:cubicBezTo>
                      <a:pt x="2218" y="11028"/>
                      <a:pt x="0" y="8822"/>
                      <a:pt x="0" y="5514"/>
                    </a:cubicBezTo>
                    <a:cubicBezTo>
                      <a:pt x="0" y="2206"/>
                      <a:pt x="2218" y="0"/>
                      <a:pt x="5545" y="0"/>
                    </a:cubicBezTo>
                    <a:lnTo>
                      <a:pt x="11090" y="0"/>
                    </a:lnTo>
                    <a:cubicBezTo>
                      <a:pt x="14418" y="0"/>
                      <a:pt x="16636" y="2206"/>
                      <a:pt x="16636" y="5514"/>
                    </a:cubicBezTo>
                    <a:cubicBezTo>
                      <a:pt x="16636" y="8822"/>
                      <a:pt x="13309" y="11028"/>
                      <a:pt x="11090"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49" name="Google Shape;1349;p144"/>
              <p:cNvSpPr/>
              <p:nvPr/>
            </p:nvSpPr>
            <p:spPr>
              <a:xfrm>
                <a:off x="3785419" y="2884678"/>
                <a:ext cx="61432" cy="32640"/>
              </a:xfrm>
              <a:custGeom>
                <a:avLst/>
                <a:gdLst/>
                <a:ahLst/>
                <a:cxnLst/>
                <a:rect l="l" t="t" r="r" b="b"/>
                <a:pathLst>
                  <a:path w="61432" h="32640" extrusionOk="0">
                    <a:moveTo>
                      <a:pt x="55887" y="32640"/>
                    </a:moveTo>
                    <a:lnTo>
                      <a:pt x="44797" y="32640"/>
                    </a:lnTo>
                    <a:cubicBezTo>
                      <a:pt x="41470" y="32640"/>
                      <a:pt x="39252" y="30434"/>
                      <a:pt x="39252" y="27126"/>
                    </a:cubicBezTo>
                    <a:cubicBezTo>
                      <a:pt x="39252" y="23818"/>
                      <a:pt x="41470" y="21612"/>
                      <a:pt x="44797" y="21612"/>
                    </a:cubicBezTo>
                    <a:lnTo>
                      <a:pt x="55887" y="21612"/>
                    </a:lnTo>
                    <a:cubicBezTo>
                      <a:pt x="59214" y="21612"/>
                      <a:pt x="61432" y="23818"/>
                      <a:pt x="61432" y="27126"/>
                    </a:cubicBezTo>
                    <a:cubicBezTo>
                      <a:pt x="61432" y="30434"/>
                      <a:pt x="59214" y="32640"/>
                      <a:pt x="55887" y="32640"/>
                    </a:cubicBezTo>
                    <a:close/>
                    <a:moveTo>
                      <a:pt x="14853" y="17201"/>
                    </a:moveTo>
                    <a:cubicBezTo>
                      <a:pt x="13744" y="17201"/>
                      <a:pt x="12635" y="17201"/>
                      <a:pt x="12635" y="16098"/>
                    </a:cubicBezTo>
                    <a:lnTo>
                      <a:pt x="2653" y="10585"/>
                    </a:lnTo>
                    <a:cubicBezTo>
                      <a:pt x="435" y="9482"/>
                      <a:pt x="-674" y="6173"/>
                      <a:pt x="435" y="2865"/>
                    </a:cubicBezTo>
                    <a:cubicBezTo>
                      <a:pt x="1544" y="-443"/>
                      <a:pt x="4871" y="-443"/>
                      <a:pt x="8198" y="660"/>
                    </a:cubicBezTo>
                    <a:lnTo>
                      <a:pt x="18180" y="6173"/>
                    </a:lnTo>
                    <a:cubicBezTo>
                      <a:pt x="20398" y="7276"/>
                      <a:pt x="21507" y="10585"/>
                      <a:pt x="20398" y="13893"/>
                    </a:cubicBezTo>
                    <a:cubicBezTo>
                      <a:pt x="18180" y="16098"/>
                      <a:pt x="17071" y="17201"/>
                      <a:pt x="14853" y="1720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0" name="Google Shape;1350;p144"/>
              <p:cNvSpPr/>
              <p:nvPr/>
            </p:nvSpPr>
            <p:spPr>
              <a:xfrm>
                <a:off x="3749930" y="2865055"/>
                <a:ext cx="15287" cy="13665"/>
              </a:xfrm>
              <a:custGeom>
                <a:avLst/>
                <a:gdLst/>
                <a:ahLst/>
                <a:cxnLst/>
                <a:rect l="l" t="t" r="r" b="b"/>
                <a:pathLst>
                  <a:path w="15287" h="13665" extrusionOk="0">
                    <a:moveTo>
                      <a:pt x="10416" y="13666"/>
                    </a:moveTo>
                    <a:cubicBezTo>
                      <a:pt x="9307" y="13666"/>
                      <a:pt x="8198" y="13666"/>
                      <a:pt x="7089" y="12563"/>
                    </a:cubicBezTo>
                    <a:lnTo>
                      <a:pt x="2653" y="10358"/>
                    </a:lnTo>
                    <a:cubicBezTo>
                      <a:pt x="435" y="9255"/>
                      <a:pt x="-674" y="5946"/>
                      <a:pt x="435" y="2638"/>
                    </a:cubicBezTo>
                    <a:cubicBezTo>
                      <a:pt x="1544" y="433"/>
                      <a:pt x="4871" y="-670"/>
                      <a:pt x="8198" y="433"/>
                    </a:cubicBezTo>
                    <a:lnTo>
                      <a:pt x="12635" y="2638"/>
                    </a:lnTo>
                    <a:cubicBezTo>
                      <a:pt x="14853" y="3741"/>
                      <a:pt x="15962" y="7049"/>
                      <a:pt x="14853" y="10358"/>
                    </a:cubicBezTo>
                    <a:cubicBezTo>
                      <a:pt x="14853" y="12563"/>
                      <a:pt x="12635" y="13666"/>
                      <a:pt x="10416" y="1366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1" name="Google Shape;1351;p144"/>
              <p:cNvSpPr/>
              <p:nvPr/>
            </p:nvSpPr>
            <p:spPr>
              <a:xfrm>
                <a:off x="3870141" y="3020979"/>
                <a:ext cx="16635" cy="11027"/>
              </a:xfrm>
              <a:custGeom>
                <a:avLst/>
                <a:gdLst/>
                <a:ahLst/>
                <a:cxnLst/>
                <a:rect l="l" t="t" r="r" b="b"/>
                <a:pathLst>
                  <a:path w="16635" h="11027" extrusionOk="0">
                    <a:moveTo>
                      <a:pt x="11090" y="11028"/>
                    </a:moveTo>
                    <a:lnTo>
                      <a:pt x="5545" y="11028"/>
                    </a:lnTo>
                    <a:cubicBezTo>
                      <a:pt x="2218" y="11028"/>
                      <a:pt x="0" y="8822"/>
                      <a:pt x="0" y="5514"/>
                    </a:cubicBezTo>
                    <a:cubicBezTo>
                      <a:pt x="0" y="2206"/>
                      <a:pt x="2218" y="0"/>
                      <a:pt x="5545" y="0"/>
                    </a:cubicBezTo>
                    <a:lnTo>
                      <a:pt x="11090" y="0"/>
                    </a:lnTo>
                    <a:cubicBezTo>
                      <a:pt x="14418" y="0"/>
                      <a:pt x="16636" y="2206"/>
                      <a:pt x="16636" y="5514"/>
                    </a:cubicBezTo>
                    <a:cubicBezTo>
                      <a:pt x="16636" y="8822"/>
                      <a:pt x="13309" y="11028"/>
                      <a:pt x="11090"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2" name="Google Shape;1352;p144"/>
              <p:cNvSpPr/>
              <p:nvPr/>
            </p:nvSpPr>
            <p:spPr>
              <a:xfrm>
                <a:off x="3785191" y="3020979"/>
                <a:ext cx="61660" cy="33083"/>
              </a:xfrm>
              <a:custGeom>
                <a:avLst/>
                <a:gdLst/>
                <a:ahLst/>
                <a:cxnLst/>
                <a:rect l="l" t="t" r="r" b="b"/>
                <a:pathLst>
                  <a:path w="61660" h="33083" extrusionOk="0">
                    <a:moveTo>
                      <a:pt x="5099" y="33083"/>
                    </a:moveTo>
                    <a:cubicBezTo>
                      <a:pt x="2881" y="33083"/>
                      <a:pt x="1772" y="31980"/>
                      <a:pt x="663" y="29775"/>
                    </a:cubicBezTo>
                    <a:cubicBezTo>
                      <a:pt x="-446" y="27569"/>
                      <a:pt x="-446" y="24261"/>
                      <a:pt x="2881" y="22055"/>
                    </a:cubicBezTo>
                    <a:lnTo>
                      <a:pt x="12863" y="16542"/>
                    </a:lnTo>
                    <a:cubicBezTo>
                      <a:pt x="15081" y="15439"/>
                      <a:pt x="18408" y="15439"/>
                      <a:pt x="20626" y="18747"/>
                    </a:cubicBezTo>
                    <a:cubicBezTo>
                      <a:pt x="21735" y="20953"/>
                      <a:pt x="21735" y="24261"/>
                      <a:pt x="18408" y="26467"/>
                    </a:cubicBezTo>
                    <a:lnTo>
                      <a:pt x="8427" y="31980"/>
                    </a:lnTo>
                    <a:cubicBezTo>
                      <a:pt x="7318" y="31980"/>
                      <a:pt x="6208" y="33083"/>
                      <a:pt x="5099" y="33083"/>
                    </a:cubicBezTo>
                    <a:close/>
                    <a:moveTo>
                      <a:pt x="56115" y="11028"/>
                    </a:moveTo>
                    <a:lnTo>
                      <a:pt x="45025" y="11028"/>
                    </a:lnTo>
                    <a:cubicBezTo>
                      <a:pt x="41698" y="11028"/>
                      <a:pt x="39480" y="8822"/>
                      <a:pt x="39480" y="5514"/>
                    </a:cubicBezTo>
                    <a:cubicBezTo>
                      <a:pt x="39480" y="2206"/>
                      <a:pt x="41698" y="0"/>
                      <a:pt x="45025" y="0"/>
                    </a:cubicBezTo>
                    <a:lnTo>
                      <a:pt x="56115" y="0"/>
                    </a:lnTo>
                    <a:cubicBezTo>
                      <a:pt x="59443" y="0"/>
                      <a:pt x="61661" y="2206"/>
                      <a:pt x="61661" y="5514"/>
                    </a:cubicBezTo>
                    <a:cubicBezTo>
                      <a:pt x="61661" y="8822"/>
                      <a:pt x="59443" y="11028"/>
                      <a:pt x="56115"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3" name="Google Shape;1353;p144"/>
              <p:cNvSpPr/>
              <p:nvPr/>
            </p:nvSpPr>
            <p:spPr>
              <a:xfrm>
                <a:off x="3750811" y="3061122"/>
                <a:ext cx="15744" cy="12790"/>
              </a:xfrm>
              <a:custGeom>
                <a:avLst/>
                <a:gdLst/>
                <a:ahLst/>
                <a:cxnLst/>
                <a:rect l="l" t="t" r="r" b="b"/>
                <a:pathLst>
                  <a:path w="15744" h="12790" extrusionOk="0">
                    <a:moveTo>
                      <a:pt x="5099" y="12790"/>
                    </a:moveTo>
                    <a:cubicBezTo>
                      <a:pt x="2881" y="12790"/>
                      <a:pt x="1772" y="11687"/>
                      <a:pt x="663" y="10585"/>
                    </a:cubicBezTo>
                    <a:cubicBezTo>
                      <a:pt x="-446" y="8379"/>
                      <a:pt x="-446" y="5071"/>
                      <a:pt x="2881" y="2865"/>
                    </a:cubicBezTo>
                    <a:lnTo>
                      <a:pt x="7318" y="660"/>
                    </a:lnTo>
                    <a:cubicBezTo>
                      <a:pt x="9536" y="-443"/>
                      <a:pt x="12863" y="-443"/>
                      <a:pt x="15081" y="2865"/>
                    </a:cubicBezTo>
                    <a:cubicBezTo>
                      <a:pt x="16190" y="5071"/>
                      <a:pt x="16190" y="8379"/>
                      <a:pt x="12863" y="10585"/>
                    </a:cubicBezTo>
                    <a:lnTo>
                      <a:pt x="8427" y="12790"/>
                    </a:lnTo>
                    <a:cubicBezTo>
                      <a:pt x="7318" y="11687"/>
                      <a:pt x="6208" y="12790"/>
                      <a:pt x="5099" y="1279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4" name="Google Shape;1354;p144"/>
              <p:cNvSpPr/>
              <p:nvPr/>
            </p:nvSpPr>
            <p:spPr>
              <a:xfrm>
                <a:off x="3850179" y="2952607"/>
                <a:ext cx="31053" cy="22055"/>
              </a:xfrm>
              <a:custGeom>
                <a:avLst/>
                <a:gdLst/>
                <a:ahLst/>
                <a:cxnLst/>
                <a:rect l="l" t="t" r="r" b="b"/>
                <a:pathLst>
                  <a:path w="31053" h="22055" extrusionOk="0">
                    <a:moveTo>
                      <a:pt x="0" y="0"/>
                    </a:moveTo>
                    <a:lnTo>
                      <a:pt x="31053" y="0"/>
                    </a:lnTo>
                    <a:lnTo>
                      <a:pt x="31053" y="22056"/>
                    </a:lnTo>
                    <a:lnTo>
                      <a:pt x="0" y="22056"/>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5" name="Google Shape;1355;p144"/>
              <p:cNvSpPr/>
              <p:nvPr/>
            </p:nvSpPr>
            <p:spPr>
              <a:xfrm>
                <a:off x="3877905" y="2907393"/>
                <a:ext cx="22180" cy="126819"/>
              </a:xfrm>
              <a:custGeom>
                <a:avLst/>
                <a:gdLst/>
                <a:ahLst/>
                <a:cxnLst/>
                <a:rect l="l" t="t" r="r" b="b"/>
                <a:pathLst>
                  <a:path w="22180" h="126819" extrusionOk="0">
                    <a:moveTo>
                      <a:pt x="0" y="0"/>
                    </a:moveTo>
                    <a:lnTo>
                      <a:pt x="22181" y="0"/>
                    </a:lnTo>
                    <a:lnTo>
                      <a:pt x="22181" y="126819"/>
                    </a:lnTo>
                    <a:lnTo>
                      <a:pt x="0" y="126819"/>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6" name="Google Shape;1356;p144"/>
              <p:cNvSpPr/>
              <p:nvPr/>
            </p:nvSpPr>
            <p:spPr>
              <a:xfrm>
                <a:off x="3775873" y="2958121"/>
                <a:ext cx="16635" cy="11027"/>
              </a:xfrm>
              <a:custGeom>
                <a:avLst/>
                <a:gdLst/>
                <a:ahLst/>
                <a:cxnLst/>
                <a:rect l="l" t="t" r="r" b="b"/>
                <a:pathLst>
                  <a:path w="16635" h="11027" extrusionOk="0">
                    <a:moveTo>
                      <a:pt x="11090" y="11028"/>
                    </a:moveTo>
                    <a:lnTo>
                      <a:pt x="5545" y="11028"/>
                    </a:lnTo>
                    <a:cubicBezTo>
                      <a:pt x="2218" y="11028"/>
                      <a:pt x="0" y="8822"/>
                      <a:pt x="0" y="5514"/>
                    </a:cubicBezTo>
                    <a:cubicBezTo>
                      <a:pt x="0" y="2206"/>
                      <a:pt x="2218" y="0"/>
                      <a:pt x="5545" y="0"/>
                    </a:cubicBezTo>
                    <a:lnTo>
                      <a:pt x="11090" y="0"/>
                    </a:lnTo>
                    <a:cubicBezTo>
                      <a:pt x="14418" y="0"/>
                      <a:pt x="16636" y="2206"/>
                      <a:pt x="16636" y="5514"/>
                    </a:cubicBezTo>
                    <a:cubicBezTo>
                      <a:pt x="16636" y="8822"/>
                      <a:pt x="14418" y="11028"/>
                      <a:pt x="11090"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7" name="Google Shape;1357;p144"/>
              <p:cNvSpPr/>
              <p:nvPr/>
            </p:nvSpPr>
            <p:spPr>
              <a:xfrm>
                <a:off x="3743711" y="2958121"/>
                <a:ext cx="18853" cy="11027"/>
              </a:xfrm>
              <a:custGeom>
                <a:avLst/>
                <a:gdLst/>
                <a:ahLst/>
                <a:cxnLst/>
                <a:rect l="l" t="t" r="r" b="b"/>
                <a:pathLst>
                  <a:path w="18853" h="11027" extrusionOk="0">
                    <a:moveTo>
                      <a:pt x="13308" y="11028"/>
                    </a:moveTo>
                    <a:lnTo>
                      <a:pt x="5545" y="11028"/>
                    </a:lnTo>
                    <a:cubicBezTo>
                      <a:pt x="2218" y="11028"/>
                      <a:pt x="0" y="8822"/>
                      <a:pt x="0" y="5514"/>
                    </a:cubicBezTo>
                    <a:cubicBezTo>
                      <a:pt x="0" y="2206"/>
                      <a:pt x="2218" y="0"/>
                      <a:pt x="5545" y="0"/>
                    </a:cubicBezTo>
                    <a:lnTo>
                      <a:pt x="13308" y="0"/>
                    </a:lnTo>
                    <a:cubicBezTo>
                      <a:pt x="16636" y="0"/>
                      <a:pt x="18854" y="2206"/>
                      <a:pt x="18854" y="5514"/>
                    </a:cubicBezTo>
                    <a:cubicBezTo>
                      <a:pt x="18854" y="8822"/>
                      <a:pt x="16636" y="11028"/>
                      <a:pt x="13308"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8" name="Google Shape;1358;p144"/>
              <p:cNvSpPr/>
              <p:nvPr/>
            </p:nvSpPr>
            <p:spPr>
              <a:xfrm>
                <a:off x="3713766" y="2958121"/>
                <a:ext cx="16635" cy="11027"/>
              </a:xfrm>
              <a:custGeom>
                <a:avLst/>
                <a:gdLst/>
                <a:ahLst/>
                <a:cxnLst/>
                <a:rect l="l" t="t" r="r" b="b"/>
                <a:pathLst>
                  <a:path w="16635" h="11027" extrusionOk="0">
                    <a:moveTo>
                      <a:pt x="11090" y="11028"/>
                    </a:moveTo>
                    <a:lnTo>
                      <a:pt x="5545" y="11028"/>
                    </a:lnTo>
                    <a:cubicBezTo>
                      <a:pt x="2218" y="11028"/>
                      <a:pt x="0" y="8822"/>
                      <a:pt x="0" y="5514"/>
                    </a:cubicBezTo>
                    <a:cubicBezTo>
                      <a:pt x="0" y="2206"/>
                      <a:pt x="2218" y="0"/>
                      <a:pt x="5545" y="0"/>
                    </a:cubicBezTo>
                    <a:lnTo>
                      <a:pt x="11090" y="0"/>
                    </a:lnTo>
                    <a:cubicBezTo>
                      <a:pt x="14418" y="0"/>
                      <a:pt x="16636" y="2206"/>
                      <a:pt x="16636" y="5514"/>
                    </a:cubicBezTo>
                    <a:cubicBezTo>
                      <a:pt x="16636" y="8822"/>
                      <a:pt x="14418" y="11028"/>
                      <a:pt x="11090" y="110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59" name="Google Shape;1359;p144"/>
              <p:cNvSpPr/>
              <p:nvPr/>
            </p:nvSpPr>
            <p:spPr>
              <a:xfrm>
                <a:off x="3783636" y="2750799"/>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1035"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60" name="Google Shape;1360;p144"/>
              <p:cNvSpPr/>
              <p:nvPr/>
            </p:nvSpPr>
            <p:spPr>
              <a:xfrm>
                <a:off x="3783636" y="3124640"/>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1035"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61" name="Google Shape;1361;p144"/>
              <p:cNvSpPr/>
              <p:nvPr/>
            </p:nvSpPr>
            <p:spPr>
              <a:xfrm>
                <a:off x="3700458" y="2823582"/>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1035"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62" name="Google Shape;1362;p144"/>
              <p:cNvSpPr/>
              <p:nvPr/>
            </p:nvSpPr>
            <p:spPr>
              <a:xfrm>
                <a:off x="3700458" y="3041932"/>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0953"/>
                    </a:moveTo>
                    <a:cubicBezTo>
                      <a:pt x="27726" y="20953"/>
                      <a:pt x="22181" y="26467"/>
                      <a:pt x="22181" y="33083"/>
                    </a:cubicBezTo>
                    <a:cubicBezTo>
                      <a:pt x="22181" y="39700"/>
                      <a:pt x="27726" y="45214"/>
                      <a:pt x="34380" y="45214"/>
                    </a:cubicBezTo>
                    <a:cubicBezTo>
                      <a:pt x="41035" y="45214"/>
                      <a:pt x="46580" y="39700"/>
                      <a:pt x="46580" y="33083"/>
                    </a:cubicBezTo>
                    <a:cubicBezTo>
                      <a:pt x="46580" y="26467"/>
                      <a:pt x="41035" y="20953"/>
                      <a:pt x="34380" y="2095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63" name="Google Shape;1363;p144"/>
              <p:cNvSpPr/>
              <p:nvPr/>
            </p:nvSpPr>
            <p:spPr>
              <a:xfrm>
                <a:off x="3658314" y="2927243"/>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4343"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2144"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64" name="Google Shape;1364;p144"/>
              <p:cNvSpPr/>
              <p:nvPr/>
            </p:nvSpPr>
            <p:spPr>
              <a:xfrm>
                <a:off x="3783636" y="2927243"/>
                <a:ext cx="68760" cy="68372"/>
              </a:xfrm>
              <a:custGeom>
                <a:avLst/>
                <a:gdLst/>
                <a:ahLst/>
                <a:cxnLst/>
                <a:rect l="l" t="t" r="r" b="b"/>
                <a:pathLst>
                  <a:path w="68760" h="68372" extrusionOk="0">
                    <a:moveTo>
                      <a:pt x="34380" y="68372"/>
                    </a:moveTo>
                    <a:cubicBezTo>
                      <a:pt x="15527" y="68372"/>
                      <a:pt x="0" y="52933"/>
                      <a:pt x="0" y="34186"/>
                    </a:cubicBezTo>
                    <a:cubicBezTo>
                      <a:pt x="0" y="15439"/>
                      <a:pt x="15527" y="0"/>
                      <a:pt x="34380" y="0"/>
                    </a:cubicBezTo>
                    <a:cubicBezTo>
                      <a:pt x="53234" y="0"/>
                      <a:pt x="68761" y="15439"/>
                      <a:pt x="68761" y="34186"/>
                    </a:cubicBezTo>
                    <a:cubicBezTo>
                      <a:pt x="68761" y="52933"/>
                      <a:pt x="53234" y="68372"/>
                      <a:pt x="34380" y="68372"/>
                    </a:cubicBezTo>
                    <a:close/>
                    <a:moveTo>
                      <a:pt x="34380" y="22055"/>
                    </a:moveTo>
                    <a:cubicBezTo>
                      <a:pt x="27726" y="22055"/>
                      <a:pt x="22181" y="27569"/>
                      <a:pt x="22181" y="34186"/>
                    </a:cubicBezTo>
                    <a:cubicBezTo>
                      <a:pt x="22181" y="40803"/>
                      <a:pt x="27726" y="46317"/>
                      <a:pt x="34380" y="46317"/>
                    </a:cubicBezTo>
                    <a:cubicBezTo>
                      <a:pt x="41035" y="46317"/>
                      <a:pt x="46580" y="40803"/>
                      <a:pt x="46580" y="34186"/>
                    </a:cubicBezTo>
                    <a:cubicBezTo>
                      <a:pt x="46580" y="27569"/>
                      <a:pt x="41035" y="22055"/>
                      <a:pt x="34380" y="220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grpSp>
      </p:grpSp>
      <p:grpSp>
        <p:nvGrpSpPr>
          <p:cNvPr id="1365" name="Google Shape;1365;p144"/>
          <p:cNvGrpSpPr/>
          <p:nvPr/>
        </p:nvGrpSpPr>
        <p:grpSpPr>
          <a:xfrm>
            <a:off x="5435739" y="1317787"/>
            <a:ext cx="755496" cy="751832"/>
            <a:chOff x="5099161" y="823810"/>
            <a:chExt cx="1855800" cy="1846800"/>
          </a:xfrm>
        </p:grpSpPr>
        <p:sp>
          <p:nvSpPr>
            <p:cNvPr id="1366" name="Google Shape;1366;p144"/>
            <p:cNvSpPr/>
            <p:nvPr/>
          </p:nvSpPr>
          <p:spPr>
            <a:xfrm>
              <a:off x="5099161" y="823810"/>
              <a:ext cx="1855800" cy="1846800"/>
            </a:xfrm>
            <a:prstGeom prst="ellipse">
              <a:avLst/>
            </a:prstGeom>
            <a:solidFill>
              <a:srgbClr val="000000"/>
            </a:solidFill>
            <a:ln w="15875" cap="flat" cmpd="sng">
              <a:solidFill>
                <a:schemeClr val="accent1"/>
              </a:solidFill>
              <a:prstDash val="solid"/>
              <a:round/>
              <a:headEnd type="none" w="sm" len="sm"/>
              <a:tailEnd type="none" w="sm" len="sm"/>
            </a:ln>
            <a:effectLst>
              <a:outerShdw blurRad="200025" dist="28575" algn="bl" rotWithShape="0">
                <a:srgbClr val="000000">
                  <a:alpha val="2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grpSp>
          <p:nvGrpSpPr>
            <p:cNvPr id="1367" name="Google Shape;1367;p144"/>
            <p:cNvGrpSpPr/>
            <p:nvPr/>
          </p:nvGrpSpPr>
          <p:grpSpPr>
            <a:xfrm>
              <a:off x="5383550" y="1106197"/>
              <a:ext cx="1286927" cy="1281932"/>
              <a:chOff x="3529175" y="1219291"/>
              <a:chExt cx="754973" cy="752043"/>
            </a:xfrm>
          </p:grpSpPr>
          <p:sp>
            <p:nvSpPr>
              <p:cNvPr id="1368" name="Google Shape;1368;p144"/>
              <p:cNvSpPr/>
              <p:nvPr/>
            </p:nvSpPr>
            <p:spPr>
              <a:xfrm>
                <a:off x="3981866" y="1794067"/>
                <a:ext cx="12696" cy="12208"/>
              </a:xfrm>
              <a:custGeom>
                <a:avLst/>
                <a:gdLst/>
                <a:ahLst/>
                <a:cxnLst/>
                <a:rect l="l" t="t" r="r" b="b"/>
                <a:pathLst>
                  <a:path w="12696" h="12208" extrusionOk="0">
                    <a:moveTo>
                      <a:pt x="8302" y="12208"/>
                    </a:moveTo>
                    <a:cubicBezTo>
                      <a:pt x="7325" y="12208"/>
                      <a:pt x="5372" y="12208"/>
                      <a:pt x="4395" y="11232"/>
                    </a:cubicBezTo>
                    <a:lnTo>
                      <a:pt x="1465" y="8302"/>
                    </a:lnTo>
                    <a:cubicBezTo>
                      <a:pt x="-488" y="6348"/>
                      <a:pt x="-488" y="3418"/>
                      <a:pt x="1465" y="1465"/>
                    </a:cubicBezTo>
                    <a:cubicBezTo>
                      <a:pt x="3418" y="-488"/>
                      <a:pt x="6348" y="-488"/>
                      <a:pt x="8302" y="1465"/>
                    </a:cubicBezTo>
                    <a:lnTo>
                      <a:pt x="11232" y="4395"/>
                    </a:lnTo>
                    <a:cubicBezTo>
                      <a:pt x="13185" y="6348"/>
                      <a:pt x="13185" y="9278"/>
                      <a:pt x="11232" y="11232"/>
                    </a:cubicBezTo>
                    <a:cubicBezTo>
                      <a:pt x="11232" y="12208"/>
                      <a:pt x="9278" y="12208"/>
                      <a:pt x="8302" y="1220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69" name="Google Shape;1369;p144"/>
              <p:cNvSpPr/>
              <p:nvPr/>
            </p:nvSpPr>
            <p:spPr>
              <a:xfrm>
                <a:off x="3955007" y="1408278"/>
                <a:ext cx="16115" cy="373580"/>
              </a:xfrm>
              <a:custGeom>
                <a:avLst/>
                <a:gdLst/>
                <a:ahLst/>
                <a:cxnLst/>
                <a:rect l="l" t="t" r="r" b="b"/>
                <a:pathLst>
                  <a:path w="16115" h="373580" extrusionOk="0">
                    <a:moveTo>
                      <a:pt x="10744" y="373580"/>
                    </a:moveTo>
                    <a:cubicBezTo>
                      <a:pt x="9767" y="373580"/>
                      <a:pt x="7813" y="373580"/>
                      <a:pt x="6837" y="372604"/>
                    </a:cubicBezTo>
                    <a:lnTo>
                      <a:pt x="977" y="366744"/>
                    </a:lnTo>
                    <a:cubicBezTo>
                      <a:pt x="0" y="365767"/>
                      <a:pt x="0" y="364790"/>
                      <a:pt x="0" y="362837"/>
                    </a:cubicBezTo>
                    <a:lnTo>
                      <a:pt x="0" y="360883"/>
                    </a:lnTo>
                    <a:cubicBezTo>
                      <a:pt x="0" y="357953"/>
                      <a:pt x="1953" y="356000"/>
                      <a:pt x="4883" y="356000"/>
                    </a:cubicBezTo>
                    <a:cubicBezTo>
                      <a:pt x="7813" y="356000"/>
                      <a:pt x="9767" y="357953"/>
                      <a:pt x="9767" y="360883"/>
                    </a:cubicBezTo>
                    <a:lnTo>
                      <a:pt x="14650" y="365767"/>
                    </a:lnTo>
                    <a:cubicBezTo>
                      <a:pt x="16604" y="367720"/>
                      <a:pt x="16604" y="370650"/>
                      <a:pt x="14650" y="372604"/>
                    </a:cubicBezTo>
                    <a:cubicBezTo>
                      <a:pt x="13674" y="373580"/>
                      <a:pt x="11720" y="373580"/>
                      <a:pt x="10744" y="373580"/>
                    </a:cubicBezTo>
                    <a:close/>
                    <a:moveTo>
                      <a:pt x="4883" y="336466"/>
                    </a:moveTo>
                    <a:cubicBezTo>
                      <a:pt x="1953" y="336466"/>
                      <a:pt x="0" y="334513"/>
                      <a:pt x="0" y="331583"/>
                    </a:cubicBezTo>
                    <a:lnTo>
                      <a:pt x="0" y="321816"/>
                    </a:lnTo>
                    <a:cubicBezTo>
                      <a:pt x="0" y="318886"/>
                      <a:pt x="1953" y="316933"/>
                      <a:pt x="4883" y="316933"/>
                    </a:cubicBezTo>
                    <a:cubicBezTo>
                      <a:pt x="7813" y="316933"/>
                      <a:pt x="9767" y="318886"/>
                      <a:pt x="9767" y="321816"/>
                    </a:cubicBezTo>
                    <a:lnTo>
                      <a:pt x="9767" y="331583"/>
                    </a:lnTo>
                    <a:cubicBezTo>
                      <a:pt x="9767" y="334513"/>
                      <a:pt x="7813" y="336466"/>
                      <a:pt x="4883" y="336466"/>
                    </a:cubicBezTo>
                    <a:close/>
                    <a:moveTo>
                      <a:pt x="4883" y="296423"/>
                    </a:moveTo>
                    <a:cubicBezTo>
                      <a:pt x="1953" y="296423"/>
                      <a:pt x="0" y="294469"/>
                      <a:pt x="0" y="291539"/>
                    </a:cubicBezTo>
                    <a:lnTo>
                      <a:pt x="0" y="281772"/>
                    </a:lnTo>
                    <a:cubicBezTo>
                      <a:pt x="0" y="278842"/>
                      <a:pt x="1953" y="276889"/>
                      <a:pt x="4883" y="276889"/>
                    </a:cubicBezTo>
                    <a:cubicBezTo>
                      <a:pt x="7813" y="276889"/>
                      <a:pt x="9767" y="278842"/>
                      <a:pt x="9767" y="281772"/>
                    </a:cubicBezTo>
                    <a:lnTo>
                      <a:pt x="9767" y="291539"/>
                    </a:lnTo>
                    <a:cubicBezTo>
                      <a:pt x="9767" y="294469"/>
                      <a:pt x="7813" y="296423"/>
                      <a:pt x="4883" y="296423"/>
                    </a:cubicBezTo>
                    <a:close/>
                    <a:moveTo>
                      <a:pt x="4883" y="256379"/>
                    </a:moveTo>
                    <a:cubicBezTo>
                      <a:pt x="1953" y="256379"/>
                      <a:pt x="0" y="254425"/>
                      <a:pt x="0" y="251495"/>
                    </a:cubicBezTo>
                    <a:lnTo>
                      <a:pt x="0" y="241728"/>
                    </a:lnTo>
                    <a:cubicBezTo>
                      <a:pt x="0" y="238798"/>
                      <a:pt x="1953" y="236845"/>
                      <a:pt x="4883" y="236845"/>
                    </a:cubicBezTo>
                    <a:cubicBezTo>
                      <a:pt x="7813" y="236845"/>
                      <a:pt x="9767" y="238798"/>
                      <a:pt x="9767" y="241728"/>
                    </a:cubicBezTo>
                    <a:lnTo>
                      <a:pt x="9767" y="251495"/>
                    </a:lnTo>
                    <a:cubicBezTo>
                      <a:pt x="9767" y="254425"/>
                      <a:pt x="7813" y="256379"/>
                      <a:pt x="4883" y="256379"/>
                    </a:cubicBezTo>
                    <a:close/>
                    <a:moveTo>
                      <a:pt x="4883" y="216335"/>
                    </a:moveTo>
                    <a:cubicBezTo>
                      <a:pt x="1953" y="216335"/>
                      <a:pt x="0" y="214381"/>
                      <a:pt x="0" y="211451"/>
                    </a:cubicBezTo>
                    <a:lnTo>
                      <a:pt x="0" y="201685"/>
                    </a:lnTo>
                    <a:cubicBezTo>
                      <a:pt x="0" y="198755"/>
                      <a:pt x="1953" y="196801"/>
                      <a:pt x="4883" y="196801"/>
                    </a:cubicBezTo>
                    <a:cubicBezTo>
                      <a:pt x="7813" y="196801"/>
                      <a:pt x="9767" y="198755"/>
                      <a:pt x="9767" y="201685"/>
                    </a:cubicBezTo>
                    <a:lnTo>
                      <a:pt x="9767" y="211451"/>
                    </a:lnTo>
                    <a:cubicBezTo>
                      <a:pt x="9767" y="214381"/>
                      <a:pt x="7813" y="216335"/>
                      <a:pt x="4883" y="216335"/>
                    </a:cubicBezTo>
                    <a:close/>
                    <a:moveTo>
                      <a:pt x="4883" y="177268"/>
                    </a:moveTo>
                    <a:cubicBezTo>
                      <a:pt x="1953" y="177268"/>
                      <a:pt x="0" y="175314"/>
                      <a:pt x="0" y="172384"/>
                    </a:cubicBezTo>
                    <a:lnTo>
                      <a:pt x="0" y="162617"/>
                    </a:lnTo>
                    <a:cubicBezTo>
                      <a:pt x="0" y="159687"/>
                      <a:pt x="1953" y="157734"/>
                      <a:pt x="4883" y="157734"/>
                    </a:cubicBezTo>
                    <a:cubicBezTo>
                      <a:pt x="7813" y="157734"/>
                      <a:pt x="9767" y="159687"/>
                      <a:pt x="9767" y="162617"/>
                    </a:cubicBezTo>
                    <a:lnTo>
                      <a:pt x="9767" y="172384"/>
                    </a:lnTo>
                    <a:cubicBezTo>
                      <a:pt x="9767" y="174337"/>
                      <a:pt x="7813" y="177268"/>
                      <a:pt x="4883" y="177268"/>
                    </a:cubicBezTo>
                    <a:close/>
                    <a:moveTo>
                      <a:pt x="4883" y="137224"/>
                    </a:moveTo>
                    <a:cubicBezTo>
                      <a:pt x="1953" y="137224"/>
                      <a:pt x="0" y="135270"/>
                      <a:pt x="0" y="132340"/>
                    </a:cubicBezTo>
                    <a:lnTo>
                      <a:pt x="0" y="122573"/>
                    </a:lnTo>
                    <a:cubicBezTo>
                      <a:pt x="0" y="119643"/>
                      <a:pt x="1953" y="117690"/>
                      <a:pt x="4883" y="117690"/>
                    </a:cubicBezTo>
                    <a:cubicBezTo>
                      <a:pt x="7813" y="117690"/>
                      <a:pt x="9767" y="119643"/>
                      <a:pt x="9767" y="122573"/>
                    </a:cubicBezTo>
                    <a:lnTo>
                      <a:pt x="9767" y="132340"/>
                    </a:lnTo>
                    <a:cubicBezTo>
                      <a:pt x="9767" y="135270"/>
                      <a:pt x="7813" y="137224"/>
                      <a:pt x="4883" y="137224"/>
                    </a:cubicBezTo>
                    <a:close/>
                    <a:moveTo>
                      <a:pt x="4883" y="97180"/>
                    </a:moveTo>
                    <a:cubicBezTo>
                      <a:pt x="1953" y="97180"/>
                      <a:pt x="0" y="95226"/>
                      <a:pt x="0" y="92296"/>
                    </a:cubicBezTo>
                    <a:lnTo>
                      <a:pt x="0" y="82530"/>
                    </a:lnTo>
                    <a:cubicBezTo>
                      <a:pt x="0" y="79599"/>
                      <a:pt x="1953" y="77646"/>
                      <a:pt x="4883" y="77646"/>
                    </a:cubicBezTo>
                    <a:cubicBezTo>
                      <a:pt x="7813" y="77646"/>
                      <a:pt x="9767" y="79599"/>
                      <a:pt x="9767" y="82530"/>
                    </a:cubicBezTo>
                    <a:lnTo>
                      <a:pt x="9767" y="92296"/>
                    </a:lnTo>
                    <a:cubicBezTo>
                      <a:pt x="9767" y="95226"/>
                      <a:pt x="7813" y="97180"/>
                      <a:pt x="4883" y="97180"/>
                    </a:cubicBezTo>
                    <a:close/>
                    <a:moveTo>
                      <a:pt x="4883" y="57136"/>
                    </a:moveTo>
                    <a:cubicBezTo>
                      <a:pt x="1953" y="57136"/>
                      <a:pt x="0" y="55182"/>
                      <a:pt x="0" y="52252"/>
                    </a:cubicBezTo>
                    <a:lnTo>
                      <a:pt x="0" y="42486"/>
                    </a:lnTo>
                    <a:cubicBezTo>
                      <a:pt x="0" y="39556"/>
                      <a:pt x="1953" y="37602"/>
                      <a:pt x="4883" y="37602"/>
                    </a:cubicBezTo>
                    <a:cubicBezTo>
                      <a:pt x="7813" y="37602"/>
                      <a:pt x="9767" y="39556"/>
                      <a:pt x="9767" y="42486"/>
                    </a:cubicBezTo>
                    <a:lnTo>
                      <a:pt x="9767" y="52252"/>
                    </a:lnTo>
                    <a:cubicBezTo>
                      <a:pt x="9767" y="55182"/>
                      <a:pt x="7813" y="57136"/>
                      <a:pt x="4883" y="57136"/>
                    </a:cubicBezTo>
                    <a:close/>
                    <a:moveTo>
                      <a:pt x="4883" y="17092"/>
                    </a:moveTo>
                    <a:cubicBezTo>
                      <a:pt x="1953" y="17092"/>
                      <a:pt x="0" y="15139"/>
                      <a:pt x="0" y="12209"/>
                    </a:cubicBezTo>
                    <a:lnTo>
                      <a:pt x="0" y="11232"/>
                    </a:lnTo>
                    <a:cubicBezTo>
                      <a:pt x="0" y="10255"/>
                      <a:pt x="977" y="8302"/>
                      <a:pt x="977" y="7325"/>
                    </a:cubicBezTo>
                    <a:lnTo>
                      <a:pt x="6837" y="1465"/>
                    </a:lnTo>
                    <a:cubicBezTo>
                      <a:pt x="8790" y="-488"/>
                      <a:pt x="11720" y="-488"/>
                      <a:pt x="13674" y="1465"/>
                    </a:cubicBezTo>
                    <a:cubicBezTo>
                      <a:pt x="15627" y="3418"/>
                      <a:pt x="15627" y="6348"/>
                      <a:pt x="13674" y="8302"/>
                    </a:cubicBezTo>
                    <a:lnTo>
                      <a:pt x="8790" y="13185"/>
                    </a:lnTo>
                    <a:cubicBezTo>
                      <a:pt x="9767" y="15139"/>
                      <a:pt x="7813" y="17092"/>
                      <a:pt x="4883" y="170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0" name="Google Shape;1370;p144"/>
              <p:cNvSpPr/>
              <p:nvPr/>
            </p:nvSpPr>
            <p:spPr>
              <a:xfrm>
                <a:off x="3981866" y="1383861"/>
                <a:ext cx="13673" cy="13185"/>
              </a:xfrm>
              <a:custGeom>
                <a:avLst/>
                <a:gdLst/>
                <a:ahLst/>
                <a:cxnLst/>
                <a:rect l="l" t="t" r="r" b="b"/>
                <a:pathLst>
                  <a:path w="13673" h="13185" extrusionOk="0">
                    <a:moveTo>
                      <a:pt x="5372" y="13185"/>
                    </a:moveTo>
                    <a:cubicBezTo>
                      <a:pt x="4395" y="13185"/>
                      <a:pt x="2442" y="13185"/>
                      <a:pt x="1465" y="12209"/>
                    </a:cubicBezTo>
                    <a:cubicBezTo>
                      <a:pt x="-488" y="10255"/>
                      <a:pt x="-488" y="7325"/>
                      <a:pt x="1465" y="5372"/>
                    </a:cubicBezTo>
                    <a:lnTo>
                      <a:pt x="5372" y="1465"/>
                    </a:lnTo>
                    <a:cubicBezTo>
                      <a:pt x="7325" y="-488"/>
                      <a:pt x="10255" y="-488"/>
                      <a:pt x="12208" y="1465"/>
                    </a:cubicBezTo>
                    <a:cubicBezTo>
                      <a:pt x="14162" y="3418"/>
                      <a:pt x="14162" y="6348"/>
                      <a:pt x="12208" y="8302"/>
                    </a:cubicBezTo>
                    <a:lnTo>
                      <a:pt x="9278" y="11232"/>
                    </a:lnTo>
                    <a:cubicBezTo>
                      <a:pt x="8302" y="12209"/>
                      <a:pt x="6348" y="13185"/>
                      <a:pt x="5372" y="1318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1" name="Google Shape;1371;p144"/>
              <p:cNvSpPr/>
              <p:nvPr/>
            </p:nvSpPr>
            <p:spPr>
              <a:xfrm>
                <a:off x="3976494" y="1786742"/>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7857" y="62508"/>
                      <a:pt x="31254" y="62508"/>
                    </a:cubicBezTo>
                    <a:close/>
                    <a:moveTo>
                      <a:pt x="31254" y="20510"/>
                    </a:moveTo>
                    <a:cubicBezTo>
                      <a:pt x="24417" y="20510"/>
                      <a:pt x="19534" y="25394"/>
                      <a:pt x="19534" y="32230"/>
                    </a:cubicBezTo>
                    <a:cubicBezTo>
                      <a:pt x="19534" y="39067"/>
                      <a:pt x="24417" y="43951"/>
                      <a:pt x="31254" y="43951"/>
                    </a:cubicBezTo>
                    <a:cubicBezTo>
                      <a:pt x="38091" y="43951"/>
                      <a:pt x="42974" y="39067"/>
                      <a:pt x="42974" y="32230"/>
                    </a:cubicBezTo>
                    <a:cubicBezTo>
                      <a:pt x="42974" y="25394"/>
                      <a:pt x="37114" y="20510"/>
                      <a:pt x="31254" y="2051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2" name="Google Shape;1372;p144"/>
              <p:cNvSpPr/>
              <p:nvPr/>
            </p:nvSpPr>
            <p:spPr>
              <a:xfrm>
                <a:off x="3976494" y="1339422"/>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7857"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7114"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3" name="Google Shape;1373;p144"/>
              <p:cNvSpPr/>
              <p:nvPr/>
            </p:nvSpPr>
            <p:spPr>
              <a:xfrm>
                <a:off x="3898360" y="1276915"/>
                <a:ext cx="14650" cy="642655"/>
              </a:xfrm>
              <a:custGeom>
                <a:avLst/>
                <a:gdLst/>
                <a:ahLst/>
                <a:cxnLst/>
                <a:rect l="l" t="t" r="r" b="b"/>
                <a:pathLst>
                  <a:path w="14650" h="642655" extrusionOk="0">
                    <a:moveTo>
                      <a:pt x="0" y="0"/>
                    </a:moveTo>
                    <a:lnTo>
                      <a:pt x="14650" y="0"/>
                    </a:lnTo>
                    <a:lnTo>
                      <a:pt x="14650" y="642656"/>
                    </a:lnTo>
                    <a:lnTo>
                      <a:pt x="0" y="642656"/>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4" name="Google Shape;1374;p144"/>
              <p:cNvSpPr/>
              <p:nvPr/>
            </p:nvSpPr>
            <p:spPr>
              <a:xfrm>
                <a:off x="3874919" y="1908827"/>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7857"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7114"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5" name="Google Shape;1375;p144"/>
              <p:cNvSpPr/>
              <p:nvPr/>
            </p:nvSpPr>
            <p:spPr>
              <a:xfrm>
                <a:off x="3874919" y="1219291"/>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7857"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7114"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6" name="Google Shape;1376;p144"/>
              <p:cNvSpPr/>
              <p:nvPr/>
            </p:nvSpPr>
            <p:spPr>
              <a:xfrm>
                <a:off x="3703512" y="1503993"/>
                <a:ext cx="426809" cy="41508"/>
              </a:xfrm>
              <a:custGeom>
                <a:avLst/>
                <a:gdLst/>
                <a:ahLst/>
                <a:cxnLst/>
                <a:rect l="l" t="t" r="r" b="b"/>
                <a:pathLst>
                  <a:path w="426809" h="41508" extrusionOk="0">
                    <a:moveTo>
                      <a:pt x="391161" y="41509"/>
                    </a:moveTo>
                    <a:lnTo>
                      <a:pt x="387254" y="41509"/>
                    </a:lnTo>
                    <a:cubicBezTo>
                      <a:pt x="384324" y="41509"/>
                      <a:pt x="382370" y="39556"/>
                      <a:pt x="382370" y="36626"/>
                    </a:cubicBezTo>
                    <a:cubicBezTo>
                      <a:pt x="382370" y="33695"/>
                      <a:pt x="384324" y="31742"/>
                      <a:pt x="387254" y="31742"/>
                    </a:cubicBezTo>
                    <a:lnTo>
                      <a:pt x="389207" y="31742"/>
                    </a:lnTo>
                    <a:lnTo>
                      <a:pt x="392137" y="28812"/>
                    </a:lnTo>
                    <a:cubicBezTo>
                      <a:pt x="394091" y="26859"/>
                      <a:pt x="397021" y="26859"/>
                      <a:pt x="398974" y="28812"/>
                    </a:cubicBezTo>
                    <a:cubicBezTo>
                      <a:pt x="400927" y="30765"/>
                      <a:pt x="400927" y="33695"/>
                      <a:pt x="398974" y="35649"/>
                    </a:cubicBezTo>
                    <a:lnTo>
                      <a:pt x="395067" y="39556"/>
                    </a:lnTo>
                    <a:cubicBezTo>
                      <a:pt x="394091" y="40532"/>
                      <a:pt x="392137" y="41509"/>
                      <a:pt x="391161" y="41509"/>
                    </a:cubicBezTo>
                    <a:close/>
                    <a:moveTo>
                      <a:pt x="357953" y="41509"/>
                    </a:moveTo>
                    <a:lnTo>
                      <a:pt x="348187" y="41509"/>
                    </a:lnTo>
                    <a:cubicBezTo>
                      <a:pt x="345257" y="41509"/>
                      <a:pt x="343303" y="39556"/>
                      <a:pt x="343303" y="36626"/>
                    </a:cubicBezTo>
                    <a:cubicBezTo>
                      <a:pt x="343303" y="33695"/>
                      <a:pt x="345257" y="31742"/>
                      <a:pt x="348187" y="31742"/>
                    </a:cubicBezTo>
                    <a:lnTo>
                      <a:pt x="357953" y="31742"/>
                    </a:lnTo>
                    <a:cubicBezTo>
                      <a:pt x="360883" y="31742"/>
                      <a:pt x="362837" y="33695"/>
                      <a:pt x="362837" y="36626"/>
                    </a:cubicBezTo>
                    <a:cubicBezTo>
                      <a:pt x="362837" y="39556"/>
                      <a:pt x="359907" y="41509"/>
                      <a:pt x="357953" y="41509"/>
                    </a:cubicBezTo>
                    <a:close/>
                    <a:moveTo>
                      <a:pt x="318886" y="41509"/>
                    </a:moveTo>
                    <a:lnTo>
                      <a:pt x="309119" y="41509"/>
                    </a:lnTo>
                    <a:cubicBezTo>
                      <a:pt x="306189" y="41509"/>
                      <a:pt x="304236" y="39556"/>
                      <a:pt x="304236" y="36626"/>
                    </a:cubicBezTo>
                    <a:cubicBezTo>
                      <a:pt x="304236" y="33695"/>
                      <a:pt x="306189" y="31742"/>
                      <a:pt x="309119" y="31742"/>
                    </a:cubicBezTo>
                    <a:lnTo>
                      <a:pt x="318886" y="31742"/>
                    </a:lnTo>
                    <a:cubicBezTo>
                      <a:pt x="321816" y="31742"/>
                      <a:pt x="323770" y="33695"/>
                      <a:pt x="323770" y="36626"/>
                    </a:cubicBezTo>
                    <a:cubicBezTo>
                      <a:pt x="323770" y="39556"/>
                      <a:pt x="320840" y="41509"/>
                      <a:pt x="318886" y="41509"/>
                    </a:cubicBezTo>
                    <a:close/>
                    <a:moveTo>
                      <a:pt x="279819" y="41509"/>
                    </a:moveTo>
                    <a:lnTo>
                      <a:pt x="270052" y="41509"/>
                    </a:lnTo>
                    <a:cubicBezTo>
                      <a:pt x="267122" y="41509"/>
                      <a:pt x="265169" y="39556"/>
                      <a:pt x="265169" y="36626"/>
                    </a:cubicBezTo>
                    <a:cubicBezTo>
                      <a:pt x="265169" y="33695"/>
                      <a:pt x="267122" y="31742"/>
                      <a:pt x="270052" y="31742"/>
                    </a:cubicBezTo>
                    <a:lnTo>
                      <a:pt x="279819" y="31742"/>
                    </a:lnTo>
                    <a:cubicBezTo>
                      <a:pt x="282749" y="31742"/>
                      <a:pt x="284702" y="33695"/>
                      <a:pt x="284702" y="36626"/>
                    </a:cubicBezTo>
                    <a:cubicBezTo>
                      <a:pt x="284702" y="39556"/>
                      <a:pt x="281772" y="41509"/>
                      <a:pt x="279819" y="41509"/>
                    </a:cubicBezTo>
                    <a:close/>
                    <a:moveTo>
                      <a:pt x="240752" y="41509"/>
                    </a:moveTo>
                    <a:lnTo>
                      <a:pt x="230985" y="41509"/>
                    </a:lnTo>
                    <a:cubicBezTo>
                      <a:pt x="228055" y="41509"/>
                      <a:pt x="226102" y="39556"/>
                      <a:pt x="226102" y="36626"/>
                    </a:cubicBezTo>
                    <a:cubicBezTo>
                      <a:pt x="226102" y="33695"/>
                      <a:pt x="228055" y="31742"/>
                      <a:pt x="230985" y="31742"/>
                    </a:cubicBezTo>
                    <a:lnTo>
                      <a:pt x="240752" y="31742"/>
                    </a:lnTo>
                    <a:cubicBezTo>
                      <a:pt x="243682" y="31742"/>
                      <a:pt x="245635" y="33695"/>
                      <a:pt x="245635" y="36626"/>
                    </a:cubicBezTo>
                    <a:cubicBezTo>
                      <a:pt x="245635" y="39556"/>
                      <a:pt x="242705" y="41509"/>
                      <a:pt x="240752" y="41509"/>
                    </a:cubicBezTo>
                    <a:close/>
                    <a:moveTo>
                      <a:pt x="201685" y="41509"/>
                    </a:moveTo>
                    <a:lnTo>
                      <a:pt x="191918" y="41509"/>
                    </a:lnTo>
                    <a:cubicBezTo>
                      <a:pt x="188988" y="41509"/>
                      <a:pt x="187034" y="39556"/>
                      <a:pt x="187034" y="36626"/>
                    </a:cubicBezTo>
                    <a:cubicBezTo>
                      <a:pt x="187034" y="33695"/>
                      <a:pt x="188988" y="31742"/>
                      <a:pt x="191918" y="31742"/>
                    </a:cubicBezTo>
                    <a:lnTo>
                      <a:pt x="201685" y="31742"/>
                    </a:lnTo>
                    <a:cubicBezTo>
                      <a:pt x="204615" y="31742"/>
                      <a:pt x="206568" y="33695"/>
                      <a:pt x="206568" y="36626"/>
                    </a:cubicBezTo>
                    <a:cubicBezTo>
                      <a:pt x="206568" y="39556"/>
                      <a:pt x="203638" y="41509"/>
                      <a:pt x="201685" y="41509"/>
                    </a:cubicBezTo>
                    <a:close/>
                    <a:moveTo>
                      <a:pt x="162617" y="41509"/>
                    </a:moveTo>
                    <a:lnTo>
                      <a:pt x="152851" y="41509"/>
                    </a:lnTo>
                    <a:cubicBezTo>
                      <a:pt x="149920" y="41509"/>
                      <a:pt x="147967" y="39556"/>
                      <a:pt x="147967" y="36626"/>
                    </a:cubicBezTo>
                    <a:cubicBezTo>
                      <a:pt x="147967" y="33695"/>
                      <a:pt x="149920" y="31742"/>
                      <a:pt x="152851" y="31742"/>
                    </a:cubicBezTo>
                    <a:lnTo>
                      <a:pt x="162617" y="31742"/>
                    </a:lnTo>
                    <a:cubicBezTo>
                      <a:pt x="165547" y="31742"/>
                      <a:pt x="167501" y="33695"/>
                      <a:pt x="167501" y="36626"/>
                    </a:cubicBezTo>
                    <a:cubicBezTo>
                      <a:pt x="167501" y="39556"/>
                      <a:pt x="164571" y="41509"/>
                      <a:pt x="162617" y="41509"/>
                    </a:cubicBezTo>
                    <a:close/>
                    <a:moveTo>
                      <a:pt x="123550" y="41509"/>
                    </a:moveTo>
                    <a:lnTo>
                      <a:pt x="113783" y="41509"/>
                    </a:lnTo>
                    <a:cubicBezTo>
                      <a:pt x="110853" y="41509"/>
                      <a:pt x="108900" y="39556"/>
                      <a:pt x="108900" y="36626"/>
                    </a:cubicBezTo>
                    <a:cubicBezTo>
                      <a:pt x="108900" y="33695"/>
                      <a:pt x="110853" y="31742"/>
                      <a:pt x="113783" y="31742"/>
                    </a:cubicBezTo>
                    <a:lnTo>
                      <a:pt x="123550" y="31742"/>
                    </a:lnTo>
                    <a:cubicBezTo>
                      <a:pt x="126480" y="31742"/>
                      <a:pt x="128433" y="33695"/>
                      <a:pt x="128433" y="36626"/>
                    </a:cubicBezTo>
                    <a:cubicBezTo>
                      <a:pt x="128433" y="39556"/>
                      <a:pt x="125503" y="41509"/>
                      <a:pt x="123550" y="41509"/>
                    </a:cubicBezTo>
                    <a:close/>
                    <a:moveTo>
                      <a:pt x="84483" y="41509"/>
                    </a:moveTo>
                    <a:lnTo>
                      <a:pt x="74716" y="41509"/>
                    </a:lnTo>
                    <a:cubicBezTo>
                      <a:pt x="71786" y="41509"/>
                      <a:pt x="69833" y="39556"/>
                      <a:pt x="69833" y="36626"/>
                    </a:cubicBezTo>
                    <a:cubicBezTo>
                      <a:pt x="69833" y="33695"/>
                      <a:pt x="71786" y="31742"/>
                      <a:pt x="74716" y="31742"/>
                    </a:cubicBezTo>
                    <a:lnTo>
                      <a:pt x="84483" y="31742"/>
                    </a:lnTo>
                    <a:cubicBezTo>
                      <a:pt x="87413" y="31742"/>
                      <a:pt x="89366" y="33695"/>
                      <a:pt x="89366" y="36626"/>
                    </a:cubicBezTo>
                    <a:cubicBezTo>
                      <a:pt x="89366" y="39556"/>
                      <a:pt x="86436" y="41509"/>
                      <a:pt x="84483" y="41509"/>
                    </a:cubicBezTo>
                    <a:close/>
                    <a:moveTo>
                      <a:pt x="45416" y="41509"/>
                    </a:moveTo>
                    <a:lnTo>
                      <a:pt x="35649" y="41509"/>
                    </a:lnTo>
                    <a:cubicBezTo>
                      <a:pt x="32719" y="41509"/>
                      <a:pt x="30765" y="39556"/>
                      <a:pt x="30765" y="36626"/>
                    </a:cubicBezTo>
                    <a:cubicBezTo>
                      <a:pt x="30765" y="33695"/>
                      <a:pt x="32719" y="31742"/>
                      <a:pt x="35649" y="31742"/>
                    </a:cubicBezTo>
                    <a:lnTo>
                      <a:pt x="45416" y="31742"/>
                    </a:lnTo>
                    <a:cubicBezTo>
                      <a:pt x="48346" y="31742"/>
                      <a:pt x="50299" y="33695"/>
                      <a:pt x="50299" y="36626"/>
                    </a:cubicBezTo>
                    <a:cubicBezTo>
                      <a:pt x="50299" y="39556"/>
                      <a:pt x="47369" y="41509"/>
                      <a:pt x="45416" y="41509"/>
                    </a:cubicBezTo>
                    <a:close/>
                    <a:moveTo>
                      <a:pt x="11232" y="27835"/>
                    </a:moveTo>
                    <a:cubicBezTo>
                      <a:pt x="10255" y="27835"/>
                      <a:pt x="8302" y="27835"/>
                      <a:pt x="7325" y="26859"/>
                    </a:cubicBezTo>
                    <a:lnTo>
                      <a:pt x="1465" y="19045"/>
                    </a:lnTo>
                    <a:cubicBezTo>
                      <a:pt x="-488" y="17092"/>
                      <a:pt x="-488" y="14162"/>
                      <a:pt x="1465" y="12209"/>
                    </a:cubicBezTo>
                    <a:cubicBezTo>
                      <a:pt x="3418" y="10255"/>
                      <a:pt x="6348" y="10255"/>
                      <a:pt x="8302" y="12209"/>
                    </a:cubicBezTo>
                    <a:lnTo>
                      <a:pt x="15139" y="19045"/>
                    </a:lnTo>
                    <a:cubicBezTo>
                      <a:pt x="17092" y="20999"/>
                      <a:pt x="17092" y="23929"/>
                      <a:pt x="15139" y="25882"/>
                    </a:cubicBezTo>
                    <a:cubicBezTo>
                      <a:pt x="14162" y="26859"/>
                      <a:pt x="13185" y="27835"/>
                      <a:pt x="11232" y="27835"/>
                    </a:cubicBezTo>
                    <a:close/>
                    <a:moveTo>
                      <a:pt x="415578" y="16115"/>
                    </a:moveTo>
                    <a:cubicBezTo>
                      <a:pt x="414601" y="16115"/>
                      <a:pt x="412648" y="16115"/>
                      <a:pt x="411671" y="15139"/>
                    </a:cubicBezTo>
                    <a:cubicBezTo>
                      <a:pt x="409717" y="13185"/>
                      <a:pt x="409717" y="10255"/>
                      <a:pt x="411671" y="8302"/>
                    </a:cubicBezTo>
                    <a:lnTo>
                      <a:pt x="418508" y="1465"/>
                    </a:lnTo>
                    <a:cubicBezTo>
                      <a:pt x="420461" y="-488"/>
                      <a:pt x="423391" y="-488"/>
                      <a:pt x="425344" y="1465"/>
                    </a:cubicBezTo>
                    <a:cubicBezTo>
                      <a:pt x="427298" y="3418"/>
                      <a:pt x="427298" y="6348"/>
                      <a:pt x="425344" y="8302"/>
                    </a:cubicBezTo>
                    <a:lnTo>
                      <a:pt x="418508" y="15139"/>
                    </a:lnTo>
                    <a:cubicBezTo>
                      <a:pt x="418508" y="16115"/>
                      <a:pt x="417531" y="16115"/>
                      <a:pt x="415578" y="1611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7" name="Google Shape;1377;p144"/>
              <p:cNvSpPr/>
              <p:nvPr/>
            </p:nvSpPr>
            <p:spPr>
              <a:xfrm>
                <a:off x="4113229" y="1459554"/>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7857"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7114"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8" name="Google Shape;1378;p144"/>
              <p:cNvSpPr/>
              <p:nvPr/>
            </p:nvSpPr>
            <p:spPr>
              <a:xfrm>
                <a:off x="3652236" y="1463461"/>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8834"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8091"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79" name="Google Shape;1379;p144"/>
              <p:cNvSpPr/>
              <p:nvPr/>
            </p:nvSpPr>
            <p:spPr>
              <a:xfrm>
                <a:off x="3762601" y="1641216"/>
                <a:ext cx="304724" cy="44927"/>
              </a:xfrm>
              <a:custGeom>
                <a:avLst/>
                <a:gdLst/>
                <a:ahLst/>
                <a:cxnLst/>
                <a:rect l="l" t="t" r="r" b="b"/>
                <a:pathLst>
                  <a:path w="304724" h="44927" extrusionOk="0">
                    <a:moveTo>
                      <a:pt x="293981" y="44927"/>
                    </a:moveTo>
                    <a:lnTo>
                      <a:pt x="263704" y="14650"/>
                    </a:lnTo>
                    <a:lnTo>
                      <a:pt x="38091" y="14650"/>
                    </a:lnTo>
                    <a:lnTo>
                      <a:pt x="9767" y="41997"/>
                    </a:lnTo>
                    <a:lnTo>
                      <a:pt x="0" y="31254"/>
                    </a:lnTo>
                    <a:lnTo>
                      <a:pt x="31254" y="0"/>
                    </a:lnTo>
                    <a:lnTo>
                      <a:pt x="269564" y="0"/>
                    </a:lnTo>
                    <a:lnTo>
                      <a:pt x="304724" y="34184"/>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0" name="Google Shape;1380;p144"/>
              <p:cNvSpPr/>
              <p:nvPr/>
            </p:nvSpPr>
            <p:spPr>
              <a:xfrm>
                <a:off x="4047792" y="1663680"/>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8834"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8091"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1" name="Google Shape;1381;p144"/>
              <p:cNvSpPr/>
              <p:nvPr/>
            </p:nvSpPr>
            <p:spPr>
              <a:xfrm>
                <a:off x="3721581" y="1659773"/>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8834"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8091"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2" name="Google Shape;1382;p144"/>
              <p:cNvSpPr/>
              <p:nvPr/>
            </p:nvSpPr>
            <p:spPr>
              <a:xfrm>
                <a:off x="4217734" y="1587499"/>
                <a:ext cx="14650" cy="9766"/>
              </a:xfrm>
              <a:custGeom>
                <a:avLst/>
                <a:gdLst/>
                <a:ahLst/>
                <a:cxnLst/>
                <a:rect l="l" t="t" r="r" b="b"/>
                <a:pathLst>
                  <a:path w="14650" h="9766" extrusionOk="0">
                    <a:moveTo>
                      <a:pt x="9767" y="9767"/>
                    </a:moveTo>
                    <a:lnTo>
                      <a:pt x="4883" y="9767"/>
                    </a:lnTo>
                    <a:cubicBezTo>
                      <a:pt x="1953" y="9767"/>
                      <a:pt x="0" y="7813"/>
                      <a:pt x="0" y="4883"/>
                    </a:cubicBezTo>
                    <a:cubicBezTo>
                      <a:pt x="0" y="1953"/>
                      <a:pt x="1953" y="0"/>
                      <a:pt x="4883" y="0"/>
                    </a:cubicBezTo>
                    <a:lnTo>
                      <a:pt x="9767" y="0"/>
                    </a:lnTo>
                    <a:cubicBezTo>
                      <a:pt x="12697" y="0"/>
                      <a:pt x="14650" y="1953"/>
                      <a:pt x="14650" y="4883"/>
                    </a:cubicBezTo>
                    <a:cubicBezTo>
                      <a:pt x="14650" y="7813"/>
                      <a:pt x="12697" y="9767"/>
                      <a:pt x="9767" y="976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3" name="Google Shape;1383;p144"/>
              <p:cNvSpPr/>
              <p:nvPr/>
            </p:nvSpPr>
            <p:spPr>
              <a:xfrm>
                <a:off x="3614146" y="1587499"/>
                <a:ext cx="583078" cy="9766"/>
              </a:xfrm>
              <a:custGeom>
                <a:avLst/>
                <a:gdLst/>
                <a:ahLst/>
                <a:cxnLst/>
                <a:rect l="l" t="t" r="r" b="b"/>
                <a:pathLst>
                  <a:path w="583078" h="9766" extrusionOk="0">
                    <a:moveTo>
                      <a:pt x="578195" y="9767"/>
                    </a:moveTo>
                    <a:lnTo>
                      <a:pt x="568428" y="9767"/>
                    </a:lnTo>
                    <a:cubicBezTo>
                      <a:pt x="565498" y="9767"/>
                      <a:pt x="563545" y="7813"/>
                      <a:pt x="563545" y="4883"/>
                    </a:cubicBezTo>
                    <a:cubicBezTo>
                      <a:pt x="563545" y="1953"/>
                      <a:pt x="565498" y="0"/>
                      <a:pt x="568428" y="0"/>
                    </a:cubicBezTo>
                    <a:lnTo>
                      <a:pt x="578195" y="0"/>
                    </a:lnTo>
                    <a:cubicBezTo>
                      <a:pt x="581125" y="0"/>
                      <a:pt x="583078" y="1953"/>
                      <a:pt x="583078" y="4883"/>
                    </a:cubicBezTo>
                    <a:cubicBezTo>
                      <a:pt x="583078" y="7813"/>
                      <a:pt x="581125" y="9767"/>
                      <a:pt x="578195" y="9767"/>
                    </a:cubicBezTo>
                    <a:close/>
                    <a:moveTo>
                      <a:pt x="538151" y="9767"/>
                    </a:moveTo>
                    <a:lnTo>
                      <a:pt x="528384" y="9767"/>
                    </a:lnTo>
                    <a:cubicBezTo>
                      <a:pt x="525454" y="9767"/>
                      <a:pt x="523501" y="7813"/>
                      <a:pt x="523501" y="4883"/>
                    </a:cubicBezTo>
                    <a:cubicBezTo>
                      <a:pt x="523501" y="1953"/>
                      <a:pt x="525454" y="0"/>
                      <a:pt x="528384" y="0"/>
                    </a:cubicBezTo>
                    <a:lnTo>
                      <a:pt x="538151" y="0"/>
                    </a:lnTo>
                    <a:cubicBezTo>
                      <a:pt x="541081" y="0"/>
                      <a:pt x="543034" y="1953"/>
                      <a:pt x="543034" y="4883"/>
                    </a:cubicBezTo>
                    <a:cubicBezTo>
                      <a:pt x="543034" y="7813"/>
                      <a:pt x="541081" y="9767"/>
                      <a:pt x="538151" y="9767"/>
                    </a:cubicBezTo>
                    <a:close/>
                    <a:moveTo>
                      <a:pt x="498107" y="9767"/>
                    </a:moveTo>
                    <a:lnTo>
                      <a:pt x="488340" y="9767"/>
                    </a:lnTo>
                    <a:cubicBezTo>
                      <a:pt x="485410" y="9767"/>
                      <a:pt x="483457" y="7813"/>
                      <a:pt x="483457" y="4883"/>
                    </a:cubicBezTo>
                    <a:cubicBezTo>
                      <a:pt x="483457" y="1953"/>
                      <a:pt x="485410" y="0"/>
                      <a:pt x="488340" y="0"/>
                    </a:cubicBezTo>
                    <a:lnTo>
                      <a:pt x="498107" y="0"/>
                    </a:lnTo>
                    <a:cubicBezTo>
                      <a:pt x="501037" y="0"/>
                      <a:pt x="502990" y="1953"/>
                      <a:pt x="502990" y="4883"/>
                    </a:cubicBezTo>
                    <a:cubicBezTo>
                      <a:pt x="502990" y="7813"/>
                      <a:pt x="501037" y="9767"/>
                      <a:pt x="498107" y="9767"/>
                    </a:cubicBezTo>
                    <a:close/>
                    <a:moveTo>
                      <a:pt x="458063" y="9767"/>
                    </a:moveTo>
                    <a:lnTo>
                      <a:pt x="448296" y="9767"/>
                    </a:lnTo>
                    <a:cubicBezTo>
                      <a:pt x="445366" y="9767"/>
                      <a:pt x="443413" y="7813"/>
                      <a:pt x="443413" y="4883"/>
                    </a:cubicBezTo>
                    <a:cubicBezTo>
                      <a:pt x="443413" y="1953"/>
                      <a:pt x="445366" y="0"/>
                      <a:pt x="448296" y="0"/>
                    </a:cubicBezTo>
                    <a:lnTo>
                      <a:pt x="458063" y="0"/>
                    </a:lnTo>
                    <a:cubicBezTo>
                      <a:pt x="460993" y="0"/>
                      <a:pt x="462947" y="1953"/>
                      <a:pt x="462947" y="4883"/>
                    </a:cubicBezTo>
                    <a:cubicBezTo>
                      <a:pt x="462947" y="7813"/>
                      <a:pt x="460017" y="9767"/>
                      <a:pt x="458063" y="9767"/>
                    </a:cubicBezTo>
                    <a:close/>
                    <a:moveTo>
                      <a:pt x="417043" y="9767"/>
                    </a:moveTo>
                    <a:lnTo>
                      <a:pt x="407276" y="9767"/>
                    </a:lnTo>
                    <a:cubicBezTo>
                      <a:pt x="404346" y="9767"/>
                      <a:pt x="402392" y="7813"/>
                      <a:pt x="402392" y="4883"/>
                    </a:cubicBezTo>
                    <a:cubicBezTo>
                      <a:pt x="402392" y="1953"/>
                      <a:pt x="404346" y="0"/>
                      <a:pt x="407276" y="0"/>
                    </a:cubicBezTo>
                    <a:lnTo>
                      <a:pt x="417043" y="0"/>
                    </a:lnTo>
                    <a:cubicBezTo>
                      <a:pt x="419973" y="0"/>
                      <a:pt x="421926" y="1953"/>
                      <a:pt x="421926" y="4883"/>
                    </a:cubicBezTo>
                    <a:cubicBezTo>
                      <a:pt x="421926" y="7813"/>
                      <a:pt x="419973" y="9767"/>
                      <a:pt x="417043" y="9767"/>
                    </a:cubicBezTo>
                    <a:close/>
                    <a:moveTo>
                      <a:pt x="376999" y="9767"/>
                    </a:moveTo>
                    <a:lnTo>
                      <a:pt x="367232" y="9767"/>
                    </a:lnTo>
                    <a:cubicBezTo>
                      <a:pt x="364302" y="9767"/>
                      <a:pt x="362348" y="7813"/>
                      <a:pt x="362348" y="4883"/>
                    </a:cubicBezTo>
                    <a:cubicBezTo>
                      <a:pt x="362348" y="1953"/>
                      <a:pt x="364302" y="0"/>
                      <a:pt x="367232" y="0"/>
                    </a:cubicBezTo>
                    <a:lnTo>
                      <a:pt x="376999" y="0"/>
                    </a:lnTo>
                    <a:cubicBezTo>
                      <a:pt x="379929" y="0"/>
                      <a:pt x="381882" y="1953"/>
                      <a:pt x="381882" y="4883"/>
                    </a:cubicBezTo>
                    <a:cubicBezTo>
                      <a:pt x="381882" y="7813"/>
                      <a:pt x="379929" y="9767"/>
                      <a:pt x="376999" y="9767"/>
                    </a:cubicBezTo>
                    <a:close/>
                    <a:moveTo>
                      <a:pt x="336955" y="9767"/>
                    </a:moveTo>
                    <a:lnTo>
                      <a:pt x="327188" y="9767"/>
                    </a:lnTo>
                    <a:cubicBezTo>
                      <a:pt x="324258" y="9767"/>
                      <a:pt x="322305" y="7813"/>
                      <a:pt x="322305" y="4883"/>
                    </a:cubicBezTo>
                    <a:cubicBezTo>
                      <a:pt x="322305" y="1953"/>
                      <a:pt x="324258" y="0"/>
                      <a:pt x="327188" y="0"/>
                    </a:cubicBezTo>
                    <a:lnTo>
                      <a:pt x="336955" y="0"/>
                    </a:lnTo>
                    <a:cubicBezTo>
                      <a:pt x="339885" y="0"/>
                      <a:pt x="341838" y="1953"/>
                      <a:pt x="341838" y="4883"/>
                    </a:cubicBezTo>
                    <a:cubicBezTo>
                      <a:pt x="341838" y="7813"/>
                      <a:pt x="339885" y="9767"/>
                      <a:pt x="336955" y="9767"/>
                    </a:cubicBezTo>
                    <a:close/>
                    <a:moveTo>
                      <a:pt x="296911" y="9767"/>
                    </a:moveTo>
                    <a:lnTo>
                      <a:pt x="287144" y="9767"/>
                    </a:lnTo>
                    <a:cubicBezTo>
                      <a:pt x="284214" y="9767"/>
                      <a:pt x="282261" y="7813"/>
                      <a:pt x="282261" y="4883"/>
                    </a:cubicBezTo>
                    <a:cubicBezTo>
                      <a:pt x="282261" y="1953"/>
                      <a:pt x="284214" y="0"/>
                      <a:pt x="287144" y="0"/>
                    </a:cubicBezTo>
                    <a:lnTo>
                      <a:pt x="296911" y="0"/>
                    </a:lnTo>
                    <a:cubicBezTo>
                      <a:pt x="299841" y="0"/>
                      <a:pt x="301794" y="1953"/>
                      <a:pt x="301794" y="4883"/>
                    </a:cubicBezTo>
                    <a:cubicBezTo>
                      <a:pt x="301794" y="7813"/>
                      <a:pt x="299841" y="9767"/>
                      <a:pt x="296911" y="9767"/>
                    </a:cubicBezTo>
                    <a:close/>
                    <a:moveTo>
                      <a:pt x="256867" y="9767"/>
                    </a:moveTo>
                    <a:lnTo>
                      <a:pt x="247100" y="9767"/>
                    </a:lnTo>
                    <a:cubicBezTo>
                      <a:pt x="244170" y="9767"/>
                      <a:pt x="242217" y="7813"/>
                      <a:pt x="242217" y="4883"/>
                    </a:cubicBezTo>
                    <a:cubicBezTo>
                      <a:pt x="242217" y="1953"/>
                      <a:pt x="244170" y="0"/>
                      <a:pt x="247100" y="0"/>
                    </a:cubicBezTo>
                    <a:lnTo>
                      <a:pt x="256867" y="0"/>
                    </a:lnTo>
                    <a:cubicBezTo>
                      <a:pt x="259797" y="0"/>
                      <a:pt x="261750" y="1953"/>
                      <a:pt x="261750" y="4883"/>
                    </a:cubicBezTo>
                    <a:cubicBezTo>
                      <a:pt x="261750" y="7813"/>
                      <a:pt x="258820" y="9767"/>
                      <a:pt x="256867" y="9767"/>
                    </a:cubicBezTo>
                    <a:close/>
                    <a:moveTo>
                      <a:pt x="215846" y="9767"/>
                    </a:moveTo>
                    <a:lnTo>
                      <a:pt x="206080" y="9767"/>
                    </a:lnTo>
                    <a:cubicBezTo>
                      <a:pt x="203150" y="9767"/>
                      <a:pt x="201196" y="7813"/>
                      <a:pt x="201196" y="4883"/>
                    </a:cubicBezTo>
                    <a:cubicBezTo>
                      <a:pt x="201196" y="1953"/>
                      <a:pt x="203150" y="0"/>
                      <a:pt x="206080" y="0"/>
                    </a:cubicBezTo>
                    <a:lnTo>
                      <a:pt x="215846" y="0"/>
                    </a:lnTo>
                    <a:cubicBezTo>
                      <a:pt x="218776" y="0"/>
                      <a:pt x="220730" y="1953"/>
                      <a:pt x="220730" y="4883"/>
                    </a:cubicBezTo>
                    <a:cubicBezTo>
                      <a:pt x="220730" y="7813"/>
                      <a:pt x="218776" y="9767"/>
                      <a:pt x="215846" y="9767"/>
                    </a:cubicBezTo>
                    <a:close/>
                    <a:moveTo>
                      <a:pt x="175803" y="9767"/>
                    </a:moveTo>
                    <a:lnTo>
                      <a:pt x="166036" y="9767"/>
                    </a:lnTo>
                    <a:cubicBezTo>
                      <a:pt x="163106" y="9767"/>
                      <a:pt x="161152" y="7813"/>
                      <a:pt x="161152" y="4883"/>
                    </a:cubicBezTo>
                    <a:cubicBezTo>
                      <a:pt x="161152" y="1953"/>
                      <a:pt x="163106" y="0"/>
                      <a:pt x="166036" y="0"/>
                    </a:cubicBezTo>
                    <a:lnTo>
                      <a:pt x="175803" y="0"/>
                    </a:lnTo>
                    <a:cubicBezTo>
                      <a:pt x="178733" y="0"/>
                      <a:pt x="180686" y="1953"/>
                      <a:pt x="180686" y="4883"/>
                    </a:cubicBezTo>
                    <a:cubicBezTo>
                      <a:pt x="180686" y="7813"/>
                      <a:pt x="178733" y="9767"/>
                      <a:pt x="175803" y="9767"/>
                    </a:cubicBezTo>
                    <a:close/>
                    <a:moveTo>
                      <a:pt x="135759" y="9767"/>
                    </a:moveTo>
                    <a:lnTo>
                      <a:pt x="125992" y="9767"/>
                    </a:lnTo>
                    <a:cubicBezTo>
                      <a:pt x="123062" y="9767"/>
                      <a:pt x="121108" y="7813"/>
                      <a:pt x="121108" y="4883"/>
                    </a:cubicBezTo>
                    <a:cubicBezTo>
                      <a:pt x="121108" y="1953"/>
                      <a:pt x="123062" y="0"/>
                      <a:pt x="125992" y="0"/>
                    </a:cubicBezTo>
                    <a:lnTo>
                      <a:pt x="135759" y="0"/>
                    </a:lnTo>
                    <a:cubicBezTo>
                      <a:pt x="138689" y="0"/>
                      <a:pt x="140642" y="1953"/>
                      <a:pt x="140642" y="4883"/>
                    </a:cubicBezTo>
                    <a:cubicBezTo>
                      <a:pt x="140642" y="7813"/>
                      <a:pt x="138689" y="9767"/>
                      <a:pt x="135759" y="9767"/>
                    </a:cubicBezTo>
                    <a:close/>
                    <a:moveTo>
                      <a:pt x="95715" y="9767"/>
                    </a:moveTo>
                    <a:lnTo>
                      <a:pt x="85948" y="9767"/>
                    </a:lnTo>
                    <a:cubicBezTo>
                      <a:pt x="83018" y="9767"/>
                      <a:pt x="81064" y="7813"/>
                      <a:pt x="81064" y="4883"/>
                    </a:cubicBezTo>
                    <a:cubicBezTo>
                      <a:pt x="81064" y="1953"/>
                      <a:pt x="83018" y="0"/>
                      <a:pt x="85948" y="0"/>
                    </a:cubicBezTo>
                    <a:lnTo>
                      <a:pt x="95715" y="0"/>
                    </a:lnTo>
                    <a:cubicBezTo>
                      <a:pt x="98645" y="0"/>
                      <a:pt x="100598" y="1953"/>
                      <a:pt x="100598" y="4883"/>
                    </a:cubicBezTo>
                    <a:cubicBezTo>
                      <a:pt x="100598" y="7813"/>
                      <a:pt x="98645" y="9767"/>
                      <a:pt x="95715" y="9767"/>
                    </a:cubicBezTo>
                    <a:close/>
                    <a:moveTo>
                      <a:pt x="55671" y="9767"/>
                    </a:moveTo>
                    <a:lnTo>
                      <a:pt x="45904" y="9767"/>
                    </a:lnTo>
                    <a:cubicBezTo>
                      <a:pt x="42974" y="9767"/>
                      <a:pt x="41021" y="7813"/>
                      <a:pt x="41021" y="4883"/>
                    </a:cubicBezTo>
                    <a:cubicBezTo>
                      <a:pt x="41021" y="1953"/>
                      <a:pt x="42974" y="0"/>
                      <a:pt x="45904" y="0"/>
                    </a:cubicBezTo>
                    <a:lnTo>
                      <a:pt x="55671" y="0"/>
                    </a:lnTo>
                    <a:cubicBezTo>
                      <a:pt x="58601" y="0"/>
                      <a:pt x="60554" y="1953"/>
                      <a:pt x="60554" y="4883"/>
                    </a:cubicBezTo>
                    <a:cubicBezTo>
                      <a:pt x="60554" y="7813"/>
                      <a:pt x="57624" y="9767"/>
                      <a:pt x="55671" y="9767"/>
                    </a:cubicBezTo>
                    <a:close/>
                    <a:moveTo>
                      <a:pt x="14650" y="9767"/>
                    </a:moveTo>
                    <a:lnTo>
                      <a:pt x="4883" y="9767"/>
                    </a:lnTo>
                    <a:cubicBezTo>
                      <a:pt x="1953" y="9767"/>
                      <a:pt x="0" y="7813"/>
                      <a:pt x="0" y="4883"/>
                    </a:cubicBezTo>
                    <a:cubicBezTo>
                      <a:pt x="0" y="1953"/>
                      <a:pt x="1953" y="0"/>
                      <a:pt x="4883" y="0"/>
                    </a:cubicBezTo>
                    <a:lnTo>
                      <a:pt x="14650" y="0"/>
                    </a:lnTo>
                    <a:cubicBezTo>
                      <a:pt x="17580" y="0"/>
                      <a:pt x="19534" y="1953"/>
                      <a:pt x="19534" y="4883"/>
                    </a:cubicBezTo>
                    <a:cubicBezTo>
                      <a:pt x="19534" y="7813"/>
                      <a:pt x="17580" y="9767"/>
                      <a:pt x="14650" y="976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4" name="Google Shape;1384;p144"/>
              <p:cNvSpPr/>
              <p:nvPr/>
            </p:nvSpPr>
            <p:spPr>
              <a:xfrm>
                <a:off x="3579962" y="1587499"/>
                <a:ext cx="14650" cy="9766"/>
              </a:xfrm>
              <a:custGeom>
                <a:avLst/>
                <a:gdLst/>
                <a:ahLst/>
                <a:cxnLst/>
                <a:rect l="l" t="t" r="r" b="b"/>
                <a:pathLst>
                  <a:path w="14650" h="9766" extrusionOk="0">
                    <a:moveTo>
                      <a:pt x="9767" y="9767"/>
                    </a:moveTo>
                    <a:lnTo>
                      <a:pt x="4883" y="9767"/>
                    </a:lnTo>
                    <a:cubicBezTo>
                      <a:pt x="1953" y="9767"/>
                      <a:pt x="0" y="7813"/>
                      <a:pt x="0" y="4883"/>
                    </a:cubicBezTo>
                    <a:cubicBezTo>
                      <a:pt x="0" y="1953"/>
                      <a:pt x="1953" y="0"/>
                      <a:pt x="4883" y="0"/>
                    </a:cubicBezTo>
                    <a:lnTo>
                      <a:pt x="9767" y="0"/>
                    </a:lnTo>
                    <a:cubicBezTo>
                      <a:pt x="12697" y="0"/>
                      <a:pt x="14650" y="1953"/>
                      <a:pt x="14650" y="4883"/>
                    </a:cubicBezTo>
                    <a:cubicBezTo>
                      <a:pt x="14650" y="7813"/>
                      <a:pt x="11720" y="9767"/>
                      <a:pt x="9767" y="976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5" name="Google Shape;1385;p144"/>
              <p:cNvSpPr/>
              <p:nvPr/>
            </p:nvSpPr>
            <p:spPr>
              <a:xfrm>
                <a:off x="3529175" y="1561129"/>
                <a:ext cx="62507" cy="62507"/>
              </a:xfrm>
              <a:custGeom>
                <a:avLst/>
                <a:gdLst/>
                <a:ahLst/>
                <a:cxnLst/>
                <a:rect l="l" t="t" r="r" b="b"/>
                <a:pathLst>
                  <a:path w="62507" h="62507" extrusionOk="0">
                    <a:moveTo>
                      <a:pt x="31254" y="62508"/>
                    </a:moveTo>
                    <a:cubicBezTo>
                      <a:pt x="13674" y="62508"/>
                      <a:pt x="0" y="48834"/>
                      <a:pt x="0" y="31254"/>
                    </a:cubicBezTo>
                    <a:cubicBezTo>
                      <a:pt x="0" y="14650"/>
                      <a:pt x="13674" y="0"/>
                      <a:pt x="31254" y="0"/>
                    </a:cubicBezTo>
                    <a:cubicBezTo>
                      <a:pt x="48834" y="0"/>
                      <a:pt x="62508" y="13674"/>
                      <a:pt x="62508" y="31254"/>
                    </a:cubicBezTo>
                    <a:cubicBezTo>
                      <a:pt x="62508" y="48834"/>
                      <a:pt x="47857" y="62508"/>
                      <a:pt x="31254" y="62508"/>
                    </a:cubicBezTo>
                    <a:close/>
                    <a:moveTo>
                      <a:pt x="31254" y="19534"/>
                    </a:moveTo>
                    <a:cubicBezTo>
                      <a:pt x="24417" y="19534"/>
                      <a:pt x="19534" y="25394"/>
                      <a:pt x="19534" y="31254"/>
                    </a:cubicBezTo>
                    <a:cubicBezTo>
                      <a:pt x="19534" y="37114"/>
                      <a:pt x="24417" y="42974"/>
                      <a:pt x="31254" y="42974"/>
                    </a:cubicBezTo>
                    <a:cubicBezTo>
                      <a:pt x="38091" y="42974"/>
                      <a:pt x="42974" y="38091"/>
                      <a:pt x="42974" y="31254"/>
                    </a:cubicBezTo>
                    <a:cubicBezTo>
                      <a:pt x="42974" y="24417"/>
                      <a:pt x="37114"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6" name="Google Shape;1386;p144"/>
              <p:cNvSpPr/>
              <p:nvPr/>
            </p:nvSpPr>
            <p:spPr>
              <a:xfrm>
                <a:off x="4221641" y="1561129"/>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8834"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8091"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7" name="Google Shape;1387;p144"/>
              <p:cNvSpPr/>
              <p:nvPr/>
            </p:nvSpPr>
            <p:spPr>
              <a:xfrm>
                <a:off x="3814854" y="1451252"/>
                <a:ext cx="12696" cy="13185"/>
              </a:xfrm>
              <a:custGeom>
                <a:avLst/>
                <a:gdLst/>
                <a:ahLst/>
                <a:cxnLst/>
                <a:rect l="l" t="t" r="r" b="b"/>
                <a:pathLst>
                  <a:path w="12696" h="13185" extrusionOk="0">
                    <a:moveTo>
                      <a:pt x="8302" y="13185"/>
                    </a:moveTo>
                    <a:cubicBezTo>
                      <a:pt x="7325" y="13185"/>
                      <a:pt x="5372" y="13185"/>
                      <a:pt x="4395" y="12209"/>
                    </a:cubicBezTo>
                    <a:lnTo>
                      <a:pt x="1465" y="8302"/>
                    </a:lnTo>
                    <a:cubicBezTo>
                      <a:pt x="-488" y="6348"/>
                      <a:pt x="-488" y="3418"/>
                      <a:pt x="1465" y="1465"/>
                    </a:cubicBezTo>
                    <a:cubicBezTo>
                      <a:pt x="3418" y="-488"/>
                      <a:pt x="6348" y="-488"/>
                      <a:pt x="8302" y="1465"/>
                    </a:cubicBezTo>
                    <a:lnTo>
                      <a:pt x="11232" y="5372"/>
                    </a:lnTo>
                    <a:cubicBezTo>
                      <a:pt x="13185" y="7325"/>
                      <a:pt x="13185" y="10255"/>
                      <a:pt x="11232" y="12209"/>
                    </a:cubicBezTo>
                    <a:cubicBezTo>
                      <a:pt x="10255" y="12209"/>
                      <a:pt x="9278" y="13185"/>
                      <a:pt x="8302" y="1318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8" name="Google Shape;1388;p144"/>
              <p:cNvSpPr/>
              <p:nvPr/>
            </p:nvSpPr>
            <p:spPr>
              <a:xfrm>
                <a:off x="3839271" y="1476646"/>
                <a:ext cx="17091" cy="214381"/>
              </a:xfrm>
              <a:custGeom>
                <a:avLst/>
                <a:gdLst/>
                <a:ahLst/>
                <a:cxnLst/>
                <a:rect l="l" t="t" r="r" b="b"/>
                <a:pathLst>
                  <a:path w="17091" h="214381" extrusionOk="0">
                    <a:moveTo>
                      <a:pt x="12209" y="214381"/>
                    </a:moveTo>
                    <a:cubicBezTo>
                      <a:pt x="9278" y="214381"/>
                      <a:pt x="7325" y="212428"/>
                      <a:pt x="7325" y="209498"/>
                    </a:cubicBezTo>
                    <a:lnTo>
                      <a:pt x="7325" y="199731"/>
                    </a:lnTo>
                    <a:cubicBezTo>
                      <a:pt x="7325" y="196801"/>
                      <a:pt x="9278" y="194848"/>
                      <a:pt x="12209" y="194848"/>
                    </a:cubicBezTo>
                    <a:cubicBezTo>
                      <a:pt x="15139" y="194848"/>
                      <a:pt x="17092" y="196801"/>
                      <a:pt x="17092" y="199731"/>
                    </a:cubicBezTo>
                    <a:lnTo>
                      <a:pt x="17092" y="209498"/>
                    </a:lnTo>
                    <a:cubicBezTo>
                      <a:pt x="17092" y="212428"/>
                      <a:pt x="15139" y="214381"/>
                      <a:pt x="12209" y="214381"/>
                    </a:cubicBezTo>
                    <a:close/>
                    <a:moveTo>
                      <a:pt x="12209" y="174337"/>
                    </a:moveTo>
                    <a:cubicBezTo>
                      <a:pt x="9278" y="174337"/>
                      <a:pt x="7325" y="172384"/>
                      <a:pt x="7325" y="169454"/>
                    </a:cubicBezTo>
                    <a:lnTo>
                      <a:pt x="7325" y="159687"/>
                    </a:lnTo>
                    <a:cubicBezTo>
                      <a:pt x="7325" y="156757"/>
                      <a:pt x="9278" y="154804"/>
                      <a:pt x="12209" y="154804"/>
                    </a:cubicBezTo>
                    <a:cubicBezTo>
                      <a:pt x="15139" y="154804"/>
                      <a:pt x="17092" y="156757"/>
                      <a:pt x="17092" y="159687"/>
                    </a:cubicBezTo>
                    <a:lnTo>
                      <a:pt x="17092" y="169454"/>
                    </a:lnTo>
                    <a:cubicBezTo>
                      <a:pt x="17092" y="172384"/>
                      <a:pt x="15139" y="174337"/>
                      <a:pt x="12209" y="174337"/>
                    </a:cubicBezTo>
                    <a:close/>
                    <a:moveTo>
                      <a:pt x="12209" y="135270"/>
                    </a:moveTo>
                    <a:cubicBezTo>
                      <a:pt x="9278" y="135270"/>
                      <a:pt x="7325" y="133317"/>
                      <a:pt x="7325" y="130387"/>
                    </a:cubicBezTo>
                    <a:lnTo>
                      <a:pt x="7325" y="120620"/>
                    </a:lnTo>
                    <a:cubicBezTo>
                      <a:pt x="7325" y="117690"/>
                      <a:pt x="9278" y="115737"/>
                      <a:pt x="12209" y="115737"/>
                    </a:cubicBezTo>
                    <a:cubicBezTo>
                      <a:pt x="15139" y="115737"/>
                      <a:pt x="17092" y="117690"/>
                      <a:pt x="17092" y="120620"/>
                    </a:cubicBezTo>
                    <a:lnTo>
                      <a:pt x="17092" y="130387"/>
                    </a:lnTo>
                    <a:cubicBezTo>
                      <a:pt x="17092" y="132340"/>
                      <a:pt x="15139" y="135270"/>
                      <a:pt x="12209" y="135270"/>
                    </a:cubicBezTo>
                    <a:close/>
                    <a:moveTo>
                      <a:pt x="12209" y="95226"/>
                    </a:moveTo>
                    <a:cubicBezTo>
                      <a:pt x="9278" y="95226"/>
                      <a:pt x="7325" y="93273"/>
                      <a:pt x="7325" y="90343"/>
                    </a:cubicBezTo>
                    <a:lnTo>
                      <a:pt x="7325" y="80576"/>
                    </a:lnTo>
                    <a:cubicBezTo>
                      <a:pt x="7325" y="77646"/>
                      <a:pt x="9278" y="75693"/>
                      <a:pt x="12209" y="75693"/>
                    </a:cubicBezTo>
                    <a:cubicBezTo>
                      <a:pt x="15139" y="75693"/>
                      <a:pt x="17092" y="77646"/>
                      <a:pt x="17092" y="80576"/>
                    </a:cubicBezTo>
                    <a:lnTo>
                      <a:pt x="17092" y="90343"/>
                    </a:lnTo>
                    <a:cubicBezTo>
                      <a:pt x="17092" y="93273"/>
                      <a:pt x="15139" y="95226"/>
                      <a:pt x="12209" y="95226"/>
                    </a:cubicBezTo>
                    <a:close/>
                    <a:moveTo>
                      <a:pt x="12209" y="55182"/>
                    </a:moveTo>
                    <a:cubicBezTo>
                      <a:pt x="9278" y="55182"/>
                      <a:pt x="7325" y="53229"/>
                      <a:pt x="7325" y="50299"/>
                    </a:cubicBezTo>
                    <a:lnTo>
                      <a:pt x="7325" y="40532"/>
                    </a:lnTo>
                    <a:cubicBezTo>
                      <a:pt x="7325" y="37602"/>
                      <a:pt x="9278" y="35649"/>
                      <a:pt x="12209" y="35649"/>
                    </a:cubicBezTo>
                    <a:cubicBezTo>
                      <a:pt x="15139" y="35649"/>
                      <a:pt x="17092" y="37602"/>
                      <a:pt x="17092" y="40532"/>
                    </a:cubicBezTo>
                    <a:lnTo>
                      <a:pt x="17092" y="50299"/>
                    </a:lnTo>
                    <a:cubicBezTo>
                      <a:pt x="17092" y="53229"/>
                      <a:pt x="15139" y="55182"/>
                      <a:pt x="12209" y="55182"/>
                    </a:cubicBezTo>
                    <a:close/>
                    <a:moveTo>
                      <a:pt x="12209" y="16115"/>
                    </a:moveTo>
                    <a:cubicBezTo>
                      <a:pt x="11232" y="16115"/>
                      <a:pt x="9278" y="16115"/>
                      <a:pt x="8302" y="15139"/>
                    </a:cubicBezTo>
                    <a:lnTo>
                      <a:pt x="1465" y="8302"/>
                    </a:lnTo>
                    <a:cubicBezTo>
                      <a:pt x="-488" y="6348"/>
                      <a:pt x="-488" y="3418"/>
                      <a:pt x="1465" y="1465"/>
                    </a:cubicBezTo>
                    <a:cubicBezTo>
                      <a:pt x="3418" y="-488"/>
                      <a:pt x="6348" y="-488"/>
                      <a:pt x="8302" y="1465"/>
                    </a:cubicBezTo>
                    <a:lnTo>
                      <a:pt x="15139" y="8302"/>
                    </a:lnTo>
                    <a:cubicBezTo>
                      <a:pt x="17092" y="10255"/>
                      <a:pt x="17092" y="13185"/>
                      <a:pt x="15139" y="15139"/>
                    </a:cubicBezTo>
                    <a:cubicBezTo>
                      <a:pt x="14162" y="15139"/>
                      <a:pt x="13185" y="16115"/>
                      <a:pt x="12209" y="1611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89" name="Google Shape;1389;p144"/>
              <p:cNvSpPr/>
              <p:nvPr/>
            </p:nvSpPr>
            <p:spPr>
              <a:xfrm>
                <a:off x="3843177" y="1711537"/>
                <a:ext cx="13185" cy="17580"/>
              </a:xfrm>
              <a:custGeom>
                <a:avLst/>
                <a:gdLst/>
                <a:ahLst/>
                <a:cxnLst/>
                <a:rect l="l" t="t" r="r" b="b"/>
                <a:pathLst>
                  <a:path w="13185" h="17580" extrusionOk="0">
                    <a:moveTo>
                      <a:pt x="5372" y="17580"/>
                    </a:moveTo>
                    <a:cubicBezTo>
                      <a:pt x="4395" y="17580"/>
                      <a:pt x="2442" y="17580"/>
                      <a:pt x="1465" y="16604"/>
                    </a:cubicBezTo>
                    <a:cubicBezTo>
                      <a:pt x="-488" y="14650"/>
                      <a:pt x="-488" y="11720"/>
                      <a:pt x="1465" y="9767"/>
                    </a:cubicBezTo>
                    <a:lnTo>
                      <a:pt x="3418" y="7813"/>
                    </a:lnTo>
                    <a:lnTo>
                      <a:pt x="3418" y="4883"/>
                    </a:lnTo>
                    <a:cubicBezTo>
                      <a:pt x="3418" y="1953"/>
                      <a:pt x="5372" y="0"/>
                      <a:pt x="8302" y="0"/>
                    </a:cubicBezTo>
                    <a:cubicBezTo>
                      <a:pt x="11232" y="0"/>
                      <a:pt x="13185" y="1953"/>
                      <a:pt x="13185" y="4883"/>
                    </a:cubicBezTo>
                    <a:lnTo>
                      <a:pt x="13185" y="9767"/>
                    </a:lnTo>
                    <a:cubicBezTo>
                      <a:pt x="13185" y="10743"/>
                      <a:pt x="12209" y="12697"/>
                      <a:pt x="12209" y="13674"/>
                    </a:cubicBezTo>
                    <a:lnTo>
                      <a:pt x="8302" y="16604"/>
                    </a:lnTo>
                    <a:cubicBezTo>
                      <a:pt x="7325" y="17580"/>
                      <a:pt x="6348" y="17580"/>
                      <a:pt x="5372" y="1758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90" name="Google Shape;1390;p144"/>
              <p:cNvSpPr/>
              <p:nvPr/>
            </p:nvSpPr>
            <p:spPr>
              <a:xfrm>
                <a:off x="3827550" y="1731559"/>
                <a:ext cx="13673" cy="13185"/>
              </a:xfrm>
              <a:custGeom>
                <a:avLst/>
                <a:gdLst/>
                <a:ahLst/>
                <a:cxnLst/>
                <a:rect l="l" t="t" r="r" b="b"/>
                <a:pathLst>
                  <a:path w="13673" h="13185" extrusionOk="0">
                    <a:moveTo>
                      <a:pt x="5372" y="13185"/>
                    </a:moveTo>
                    <a:cubicBezTo>
                      <a:pt x="4395" y="13185"/>
                      <a:pt x="2442" y="13185"/>
                      <a:pt x="1465" y="12209"/>
                    </a:cubicBezTo>
                    <a:cubicBezTo>
                      <a:pt x="-488" y="10255"/>
                      <a:pt x="-488" y="7325"/>
                      <a:pt x="1465" y="5372"/>
                    </a:cubicBezTo>
                    <a:lnTo>
                      <a:pt x="5372" y="1465"/>
                    </a:lnTo>
                    <a:cubicBezTo>
                      <a:pt x="7325" y="-488"/>
                      <a:pt x="10255" y="-488"/>
                      <a:pt x="12208" y="1465"/>
                    </a:cubicBezTo>
                    <a:cubicBezTo>
                      <a:pt x="14162" y="3418"/>
                      <a:pt x="14162" y="6348"/>
                      <a:pt x="12208" y="8302"/>
                    </a:cubicBezTo>
                    <a:lnTo>
                      <a:pt x="8302" y="12209"/>
                    </a:lnTo>
                    <a:cubicBezTo>
                      <a:pt x="7325" y="13185"/>
                      <a:pt x="6348" y="13185"/>
                      <a:pt x="5372" y="1318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91" name="Google Shape;1391;p144"/>
              <p:cNvSpPr/>
              <p:nvPr/>
            </p:nvSpPr>
            <p:spPr>
              <a:xfrm>
                <a:off x="3811924" y="1746210"/>
                <a:ext cx="13673" cy="13185"/>
              </a:xfrm>
              <a:custGeom>
                <a:avLst/>
                <a:gdLst/>
                <a:ahLst/>
                <a:cxnLst/>
                <a:rect l="l" t="t" r="r" b="b"/>
                <a:pathLst>
                  <a:path w="13673" h="13185" extrusionOk="0">
                    <a:moveTo>
                      <a:pt x="5372" y="13185"/>
                    </a:moveTo>
                    <a:cubicBezTo>
                      <a:pt x="4395" y="13185"/>
                      <a:pt x="2442" y="12209"/>
                      <a:pt x="1465" y="11232"/>
                    </a:cubicBezTo>
                    <a:cubicBezTo>
                      <a:pt x="-488" y="9278"/>
                      <a:pt x="-488" y="6348"/>
                      <a:pt x="1465" y="4395"/>
                    </a:cubicBezTo>
                    <a:lnTo>
                      <a:pt x="5372" y="1465"/>
                    </a:lnTo>
                    <a:cubicBezTo>
                      <a:pt x="7325" y="-488"/>
                      <a:pt x="10255" y="-488"/>
                      <a:pt x="12209" y="1465"/>
                    </a:cubicBezTo>
                    <a:cubicBezTo>
                      <a:pt x="14162" y="3418"/>
                      <a:pt x="14162" y="6348"/>
                      <a:pt x="12209" y="8302"/>
                    </a:cubicBezTo>
                    <a:lnTo>
                      <a:pt x="8302" y="11232"/>
                    </a:lnTo>
                    <a:cubicBezTo>
                      <a:pt x="8302" y="13185"/>
                      <a:pt x="6348" y="13185"/>
                      <a:pt x="5372" y="1318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92" name="Google Shape;1392;p144"/>
              <p:cNvSpPr/>
              <p:nvPr/>
            </p:nvSpPr>
            <p:spPr>
              <a:xfrm>
                <a:off x="3770415" y="1406813"/>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8834" y="62508"/>
                      <a:pt x="31254" y="62508"/>
                    </a:cubicBezTo>
                    <a:close/>
                    <a:moveTo>
                      <a:pt x="31254" y="20510"/>
                    </a:moveTo>
                    <a:cubicBezTo>
                      <a:pt x="24417" y="20510"/>
                      <a:pt x="19534" y="25394"/>
                      <a:pt x="19534" y="32230"/>
                    </a:cubicBezTo>
                    <a:cubicBezTo>
                      <a:pt x="19534" y="39067"/>
                      <a:pt x="24417" y="43951"/>
                      <a:pt x="31254" y="43951"/>
                    </a:cubicBezTo>
                    <a:cubicBezTo>
                      <a:pt x="38091" y="43951"/>
                      <a:pt x="42974" y="39067"/>
                      <a:pt x="42974" y="32230"/>
                    </a:cubicBezTo>
                    <a:cubicBezTo>
                      <a:pt x="42974" y="25394"/>
                      <a:pt x="38091" y="20510"/>
                      <a:pt x="31254" y="2051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93" name="Google Shape;1393;p144"/>
              <p:cNvSpPr/>
              <p:nvPr/>
            </p:nvSpPr>
            <p:spPr>
              <a:xfrm>
                <a:off x="3772368" y="1735955"/>
                <a:ext cx="62507" cy="62507"/>
              </a:xfrm>
              <a:custGeom>
                <a:avLst/>
                <a:gdLst/>
                <a:ahLst/>
                <a:cxnLst/>
                <a:rect l="l" t="t" r="r" b="b"/>
                <a:pathLst>
                  <a:path w="62507" h="62507" extrusionOk="0">
                    <a:moveTo>
                      <a:pt x="31254" y="62508"/>
                    </a:moveTo>
                    <a:cubicBezTo>
                      <a:pt x="13674" y="62508"/>
                      <a:pt x="0" y="48834"/>
                      <a:pt x="0" y="31254"/>
                    </a:cubicBezTo>
                    <a:cubicBezTo>
                      <a:pt x="0" y="13674"/>
                      <a:pt x="13674" y="0"/>
                      <a:pt x="31254" y="0"/>
                    </a:cubicBezTo>
                    <a:cubicBezTo>
                      <a:pt x="48834" y="0"/>
                      <a:pt x="62508" y="13674"/>
                      <a:pt x="62508" y="31254"/>
                    </a:cubicBezTo>
                    <a:cubicBezTo>
                      <a:pt x="62508" y="48834"/>
                      <a:pt x="48834" y="62508"/>
                      <a:pt x="31254" y="62508"/>
                    </a:cubicBezTo>
                    <a:close/>
                    <a:moveTo>
                      <a:pt x="31254" y="19534"/>
                    </a:moveTo>
                    <a:cubicBezTo>
                      <a:pt x="24417" y="19534"/>
                      <a:pt x="19534" y="24417"/>
                      <a:pt x="19534" y="31254"/>
                    </a:cubicBezTo>
                    <a:cubicBezTo>
                      <a:pt x="19534" y="38091"/>
                      <a:pt x="24417" y="42974"/>
                      <a:pt x="31254" y="42974"/>
                    </a:cubicBezTo>
                    <a:cubicBezTo>
                      <a:pt x="38091" y="42974"/>
                      <a:pt x="42974" y="38091"/>
                      <a:pt x="42974" y="31254"/>
                    </a:cubicBezTo>
                    <a:cubicBezTo>
                      <a:pt x="42974" y="24417"/>
                      <a:pt x="38091" y="19534"/>
                      <a:pt x="31254" y="195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grpSp>
      </p:grpSp>
      <p:grpSp>
        <p:nvGrpSpPr>
          <p:cNvPr id="1394" name="Google Shape;1394;p144"/>
          <p:cNvGrpSpPr/>
          <p:nvPr/>
        </p:nvGrpSpPr>
        <p:grpSpPr>
          <a:xfrm>
            <a:off x="4257360" y="3729576"/>
            <a:ext cx="755496" cy="751832"/>
            <a:chOff x="6450090" y="-807378"/>
            <a:chExt cx="1855800" cy="1846800"/>
          </a:xfrm>
        </p:grpSpPr>
        <p:sp>
          <p:nvSpPr>
            <p:cNvPr id="1395" name="Google Shape;1395;p144"/>
            <p:cNvSpPr/>
            <p:nvPr/>
          </p:nvSpPr>
          <p:spPr>
            <a:xfrm>
              <a:off x="6450090" y="-807378"/>
              <a:ext cx="1855800" cy="1846800"/>
            </a:xfrm>
            <a:prstGeom prst="ellipse">
              <a:avLst/>
            </a:prstGeom>
            <a:solidFill>
              <a:srgbClr val="000000"/>
            </a:solidFill>
            <a:ln w="15875" cap="flat" cmpd="sng">
              <a:solidFill>
                <a:schemeClr val="accent1"/>
              </a:solidFill>
              <a:prstDash val="solid"/>
              <a:round/>
              <a:headEnd type="none" w="sm" len="sm"/>
              <a:tailEnd type="none" w="sm" len="sm"/>
            </a:ln>
            <a:effectLst>
              <a:outerShdw blurRad="200025" dist="28575" algn="bl" rotWithShape="0">
                <a:srgbClr val="000000">
                  <a:alpha val="298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grpSp>
          <p:nvGrpSpPr>
            <p:cNvPr id="1396" name="Google Shape;1396;p144"/>
            <p:cNvGrpSpPr/>
            <p:nvPr/>
          </p:nvGrpSpPr>
          <p:grpSpPr>
            <a:xfrm>
              <a:off x="6792255" y="-564193"/>
              <a:ext cx="1171666" cy="1360196"/>
              <a:chOff x="2142600" y="1217329"/>
              <a:chExt cx="622300" cy="722471"/>
            </a:xfrm>
          </p:grpSpPr>
          <p:sp>
            <p:nvSpPr>
              <p:cNvPr id="1397" name="Google Shape;1397;p144"/>
              <p:cNvSpPr/>
              <p:nvPr/>
            </p:nvSpPr>
            <p:spPr>
              <a:xfrm>
                <a:off x="2142600" y="1217329"/>
                <a:ext cx="622300" cy="722471"/>
              </a:xfrm>
              <a:custGeom>
                <a:avLst/>
                <a:gdLst/>
                <a:ahLst/>
                <a:cxnLst/>
                <a:rect l="l" t="t" r="r" b="b"/>
                <a:pathLst>
                  <a:path w="622300" h="722471" extrusionOk="0">
                    <a:moveTo>
                      <a:pt x="311150" y="722471"/>
                    </a:moveTo>
                    <a:cubicBezTo>
                      <a:pt x="309264" y="722471"/>
                      <a:pt x="308321" y="722471"/>
                      <a:pt x="306436" y="721519"/>
                    </a:cubicBezTo>
                    <a:lnTo>
                      <a:pt x="4714" y="545306"/>
                    </a:lnTo>
                    <a:cubicBezTo>
                      <a:pt x="1886" y="544354"/>
                      <a:pt x="0" y="540544"/>
                      <a:pt x="0" y="537686"/>
                    </a:cubicBezTo>
                    <a:lnTo>
                      <a:pt x="0" y="186214"/>
                    </a:lnTo>
                    <a:cubicBezTo>
                      <a:pt x="0" y="182404"/>
                      <a:pt x="1886" y="179546"/>
                      <a:pt x="4714" y="177641"/>
                    </a:cubicBezTo>
                    <a:lnTo>
                      <a:pt x="306436" y="1429"/>
                    </a:lnTo>
                    <a:cubicBezTo>
                      <a:pt x="309264" y="-476"/>
                      <a:pt x="313036" y="-476"/>
                      <a:pt x="315864" y="1429"/>
                    </a:cubicBezTo>
                    <a:lnTo>
                      <a:pt x="617586" y="177641"/>
                    </a:lnTo>
                    <a:cubicBezTo>
                      <a:pt x="620414" y="179546"/>
                      <a:pt x="622300" y="182404"/>
                      <a:pt x="622300" y="186214"/>
                    </a:cubicBezTo>
                    <a:lnTo>
                      <a:pt x="622300" y="537686"/>
                    </a:lnTo>
                    <a:cubicBezTo>
                      <a:pt x="622300" y="541496"/>
                      <a:pt x="620414" y="544354"/>
                      <a:pt x="617586" y="546259"/>
                    </a:cubicBezTo>
                    <a:lnTo>
                      <a:pt x="315864" y="722471"/>
                    </a:lnTo>
                    <a:cubicBezTo>
                      <a:pt x="313979" y="722471"/>
                      <a:pt x="312093" y="722471"/>
                      <a:pt x="311150" y="722471"/>
                    </a:cubicBezTo>
                    <a:close/>
                    <a:moveTo>
                      <a:pt x="18858" y="531971"/>
                    </a:moveTo>
                    <a:lnTo>
                      <a:pt x="311150" y="702469"/>
                    </a:lnTo>
                    <a:lnTo>
                      <a:pt x="603442" y="531971"/>
                    </a:lnTo>
                    <a:lnTo>
                      <a:pt x="603442" y="190976"/>
                    </a:lnTo>
                    <a:lnTo>
                      <a:pt x="311150" y="21431"/>
                    </a:lnTo>
                    <a:lnTo>
                      <a:pt x="18858" y="190976"/>
                    </a:lnTo>
                    <a:lnTo>
                      <a:pt x="18858" y="531971"/>
                    </a:lnTo>
                    <a:close/>
                    <a:moveTo>
                      <a:pt x="611928" y="537686"/>
                    </a:moveTo>
                    <a:lnTo>
                      <a:pt x="611928" y="537686"/>
                    </a:lnTo>
                    <a:lnTo>
                      <a:pt x="611928" y="537686"/>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98" name="Google Shape;1398;p144"/>
              <p:cNvSpPr/>
              <p:nvPr/>
            </p:nvSpPr>
            <p:spPr>
              <a:xfrm>
                <a:off x="2476379" y="1307817"/>
                <a:ext cx="217804" cy="541496"/>
              </a:xfrm>
              <a:custGeom>
                <a:avLst/>
                <a:gdLst/>
                <a:ahLst/>
                <a:cxnLst/>
                <a:rect l="l" t="t" r="r" b="b"/>
                <a:pathLst>
                  <a:path w="217804" h="541496" extrusionOk="0">
                    <a:moveTo>
                      <a:pt x="9429" y="541496"/>
                    </a:moveTo>
                    <a:cubicBezTo>
                      <a:pt x="7543" y="541496"/>
                      <a:pt x="6600" y="541496"/>
                      <a:pt x="4714" y="540544"/>
                    </a:cubicBezTo>
                    <a:cubicBezTo>
                      <a:pt x="1886" y="538639"/>
                      <a:pt x="0" y="535781"/>
                      <a:pt x="0" y="531971"/>
                    </a:cubicBezTo>
                    <a:lnTo>
                      <a:pt x="0" y="362426"/>
                    </a:lnTo>
                    <a:cubicBezTo>
                      <a:pt x="0" y="356711"/>
                      <a:pt x="3771" y="352901"/>
                      <a:pt x="9429" y="352901"/>
                    </a:cubicBezTo>
                    <a:lnTo>
                      <a:pt x="58458" y="352901"/>
                    </a:lnTo>
                    <a:cubicBezTo>
                      <a:pt x="64116" y="352901"/>
                      <a:pt x="67887" y="356711"/>
                      <a:pt x="67887" y="362426"/>
                    </a:cubicBezTo>
                    <a:lnTo>
                      <a:pt x="67887" y="387191"/>
                    </a:lnTo>
                    <a:cubicBezTo>
                      <a:pt x="67887" y="392906"/>
                      <a:pt x="64116" y="396716"/>
                      <a:pt x="58458" y="396716"/>
                    </a:cubicBezTo>
                    <a:cubicBezTo>
                      <a:pt x="52801" y="396716"/>
                      <a:pt x="49030" y="392906"/>
                      <a:pt x="49030" y="387191"/>
                    </a:cubicBezTo>
                    <a:lnTo>
                      <a:pt x="49030" y="371951"/>
                    </a:lnTo>
                    <a:lnTo>
                      <a:pt x="18858" y="371951"/>
                    </a:lnTo>
                    <a:lnTo>
                      <a:pt x="18858" y="515779"/>
                    </a:lnTo>
                    <a:lnTo>
                      <a:pt x="198947" y="411004"/>
                    </a:lnTo>
                    <a:lnTo>
                      <a:pt x="198947" y="131921"/>
                    </a:lnTo>
                    <a:lnTo>
                      <a:pt x="18858" y="27146"/>
                    </a:lnTo>
                    <a:lnTo>
                      <a:pt x="18858" y="213836"/>
                    </a:lnTo>
                    <a:cubicBezTo>
                      <a:pt x="18858" y="219551"/>
                      <a:pt x="15086" y="223361"/>
                      <a:pt x="9429" y="223361"/>
                    </a:cubicBezTo>
                    <a:cubicBezTo>
                      <a:pt x="3771" y="223361"/>
                      <a:pt x="0" y="219551"/>
                      <a:pt x="0" y="213836"/>
                    </a:cubicBezTo>
                    <a:lnTo>
                      <a:pt x="0" y="10001"/>
                    </a:lnTo>
                    <a:cubicBezTo>
                      <a:pt x="0" y="6191"/>
                      <a:pt x="1886" y="3334"/>
                      <a:pt x="4714" y="1429"/>
                    </a:cubicBezTo>
                    <a:cubicBezTo>
                      <a:pt x="7543" y="-476"/>
                      <a:pt x="11315" y="-476"/>
                      <a:pt x="14143" y="1429"/>
                    </a:cubicBezTo>
                    <a:lnTo>
                      <a:pt x="213091" y="117634"/>
                    </a:lnTo>
                    <a:cubicBezTo>
                      <a:pt x="215919" y="119539"/>
                      <a:pt x="217805" y="122396"/>
                      <a:pt x="217805" y="126206"/>
                    </a:cubicBezTo>
                    <a:lnTo>
                      <a:pt x="217805" y="416719"/>
                    </a:lnTo>
                    <a:cubicBezTo>
                      <a:pt x="217805" y="420529"/>
                      <a:pt x="215919" y="423386"/>
                      <a:pt x="213091" y="425291"/>
                    </a:cubicBezTo>
                    <a:lnTo>
                      <a:pt x="14143" y="540544"/>
                    </a:lnTo>
                    <a:cubicBezTo>
                      <a:pt x="12257" y="541496"/>
                      <a:pt x="10372" y="541496"/>
                      <a:pt x="9429" y="54149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399" name="Google Shape;1399;p144"/>
              <p:cNvSpPr/>
              <p:nvPr/>
            </p:nvSpPr>
            <p:spPr>
              <a:xfrm>
                <a:off x="2476379" y="1428308"/>
                <a:ext cx="67887" cy="43815"/>
              </a:xfrm>
              <a:custGeom>
                <a:avLst/>
                <a:gdLst/>
                <a:ahLst/>
                <a:cxnLst/>
                <a:rect l="l" t="t" r="r" b="b"/>
                <a:pathLst>
                  <a:path w="67887" h="43815" extrusionOk="0">
                    <a:moveTo>
                      <a:pt x="58458" y="43815"/>
                    </a:moveTo>
                    <a:lnTo>
                      <a:pt x="9429" y="43815"/>
                    </a:lnTo>
                    <a:cubicBezTo>
                      <a:pt x="3771" y="43815"/>
                      <a:pt x="0" y="40005"/>
                      <a:pt x="0" y="34290"/>
                    </a:cubicBezTo>
                    <a:cubicBezTo>
                      <a:pt x="0" y="28575"/>
                      <a:pt x="3771" y="24765"/>
                      <a:pt x="9429" y="24765"/>
                    </a:cubicBezTo>
                    <a:lnTo>
                      <a:pt x="49030" y="24765"/>
                    </a:lnTo>
                    <a:lnTo>
                      <a:pt x="49030" y="9525"/>
                    </a:lnTo>
                    <a:cubicBezTo>
                      <a:pt x="49030" y="3810"/>
                      <a:pt x="52801" y="0"/>
                      <a:pt x="58458" y="0"/>
                    </a:cubicBezTo>
                    <a:cubicBezTo>
                      <a:pt x="64116" y="0"/>
                      <a:pt x="67887" y="3810"/>
                      <a:pt x="67887" y="9525"/>
                    </a:cubicBezTo>
                    <a:lnTo>
                      <a:pt x="67887" y="34290"/>
                    </a:lnTo>
                    <a:cubicBezTo>
                      <a:pt x="67887" y="40005"/>
                      <a:pt x="63173" y="43815"/>
                      <a:pt x="58458" y="4381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0" name="Google Shape;1400;p144"/>
              <p:cNvSpPr/>
              <p:nvPr/>
            </p:nvSpPr>
            <p:spPr>
              <a:xfrm>
                <a:off x="2482036" y="1516890"/>
                <a:ext cx="12257" cy="7620"/>
              </a:xfrm>
              <a:custGeom>
                <a:avLst/>
                <a:gdLst/>
                <a:ahLst/>
                <a:cxnLst/>
                <a:rect l="l" t="t" r="r" b="b"/>
                <a:pathLst>
                  <a:path w="12257" h="7620" extrusionOk="0">
                    <a:moveTo>
                      <a:pt x="8486" y="7620"/>
                    </a:moveTo>
                    <a:lnTo>
                      <a:pt x="3772" y="7620"/>
                    </a:lnTo>
                    <a:cubicBezTo>
                      <a:pt x="1886" y="7620"/>
                      <a:pt x="0" y="5715"/>
                      <a:pt x="0" y="3810"/>
                    </a:cubicBezTo>
                    <a:cubicBezTo>
                      <a:pt x="0" y="1905"/>
                      <a:pt x="1886" y="0"/>
                      <a:pt x="3772" y="0"/>
                    </a:cubicBezTo>
                    <a:lnTo>
                      <a:pt x="8486" y="0"/>
                    </a:lnTo>
                    <a:cubicBezTo>
                      <a:pt x="10372" y="0"/>
                      <a:pt x="12257" y="1905"/>
                      <a:pt x="12257" y="3810"/>
                    </a:cubicBezTo>
                    <a:cubicBezTo>
                      <a:pt x="12257" y="5715"/>
                      <a:pt x="10372" y="7620"/>
                      <a:pt x="8486" y="76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1" name="Google Shape;1401;p144"/>
              <p:cNvSpPr/>
              <p:nvPr/>
            </p:nvSpPr>
            <p:spPr>
              <a:xfrm>
                <a:off x="2504665" y="1495541"/>
                <a:ext cx="62620" cy="28969"/>
              </a:xfrm>
              <a:custGeom>
                <a:avLst/>
                <a:gdLst/>
                <a:ahLst/>
                <a:cxnLst/>
                <a:rect l="l" t="t" r="r" b="b"/>
                <a:pathLst>
                  <a:path w="62620" h="28969" extrusionOk="0">
                    <a:moveTo>
                      <a:pt x="12257" y="28970"/>
                    </a:moveTo>
                    <a:lnTo>
                      <a:pt x="3771" y="28970"/>
                    </a:lnTo>
                    <a:cubicBezTo>
                      <a:pt x="1886" y="28970"/>
                      <a:pt x="0" y="27065"/>
                      <a:pt x="0" y="25160"/>
                    </a:cubicBezTo>
                    <a:cubicBezTo>
                      <a:pt x="0" y="23255"/>
                      <a:pt x="1886" y="21350"/>
                      <a:pt x="3771" y="21350"/>
                    </a:cubicBezTo>
                    <a:lnTo>
                      <a:pt x="12257" y="21350"/>
                    </a:lnTo>
                    <a:cubicBezTo>
                      <a:pt x="14143" y="21350"/>
                      <a:pt x="16029" y="23255"/>
                      <a:pt x="16029" y="25160"/>
                    </a:cubicBezTo>
                    <a:cubicBezTo>
                      <a:pt x="16029" y="27065"/>
                      <a:pt x="14143" y="28970"/>
                      <a:pt x="12257" y="28970"/>
                    </a:cubicBezTo>
                    <a:close/>
                    <a:moveTo>
                      <a:pt x="28286" y="25160"/>
                    </a:moveTo>
                    <a:cubicBezTo>
                      <a:pt x="27343" y="25160"/>
                      <a:pt x="25458" y="24207"/>
                      <a:pt x="25458" y="23255"/>
                    </a:cubicBezTo>
                    <a:cubicBezTo>
                      <a:pt x="24515" y="21350"/>
                      <a:pt x="25458" y="19445"/>
                      <a:pt x="26401" y="18492"/>
                    </a:cubicBezTo>
                    <a:lnTo>
                      <a:pt x="33944" y="13730"/>
                    </a:lnTo>
                    <a:cubicBezTo>
                      <a:pt x="35829" y="12777"/>
                      <a:pt x="37715" y="13730"/>
                      <a:pt x="38658" y="14682"/>
                    </a:cubicBezTo>
                    <a:cubicBezTo>
                      <a:pt x="39601" y="16587"/>
                      <a:pt x="38658" y="18492"/>
                      <a:pt x="37715" y="19445"/>
                    </a:cubicBezTo>
                    <a:lnTo>
                      <a:pt x="30172" y="24207"/>
                    </a:lnTo>
                    <a:cubicBezTo>
                      <a:pt x="30172" y="24207"/>
                      <a:pt x="29229" y="25160"/>
                      <a:pt x="28286" y="25160"/>
                    </a:cubicBezTo>
                    <a:close/>
                    <a:moveTo>
                      <a:pt x="51858" y="11825"/>
                    </a:moveTo>
                    <a:cubicBezTo>
                      <a:pt x="50915" y="11825"/>
                      <a:pt x="49030" y="10872"/>
                      <a:pt x="49030" y="9920"/>
                    </a:cubicBezTo>
                    <a:cubicBezTo>
                      <a:pt x="48087" y="8015"/>
                      <a:pt x="49030" y="6110"/>
                      <a:pt x="49973" y="5157"/>
                    </a:cubicBezTo>
                    <a:lnTo>
                      <a:pt x="57516" y="395"/>
                    </a:lnTo>
                    <a:cubicBezTo>
                      <a:pt x="59401" y="-558"/>
                      <a:pt x="61287" y="395"/>
                      <a:pt x="62230" y="1347"/>
                    </a:cubicBezTo>
                    <a:cubicBezTo>
                      <a:pt x="63173" y="3252"/>
                      <a:pt x="62230" y="5157"/>
                      <a:pt x="61287" y="6110"/>
                    </a:cubicBezTo>
                    <a:lnTo>
                      <a:pt x="53744" y="10872"/>
                    </a:lnTo>
                    <a:cubicBezTo>
                      <a:pt x="52801" y="10872"/>
                      <a:pt x="52801" y="11825"/>
                      <a:pt x="51858" y="1182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2" name="Google Shape;1402;p144"/>
              <p:cNvSpPr/>
              <p:nvPr/>
            </p:nvSpPr>
            <p:spPr>
              <a:xfrm>
                <a:off x="2575933" y="1485063"/>
                <a:ext cx="10209" cy="8967"/>
              </a:xfrm>
              <a:custGeom>
                <a:avLst/>
                <a:gdLst/>
                <a:ahLst/>
                <a:cxnLst/>
                <a:rect l="l" t="t" r="r" b="b"/>
                <a:pathLst>
                  <a:path w="10209" h="8967" extrusionOk="0">
                    <a:moveTo>
                      <a:pt x="3219" y="8967"/>
                    </a:moveTo>
                    <a:cubicBezTo>
                      <a:pt x="2276" y="8967"/>
                      <a:pt x="391" y="8015"/>
                      <a:pt x="391" y="7062"/>
                    </a:cubicBezTo>
                    <a:cubicBezTo>
                      <a:pt x="-552" y="5157"/>
                      <a:pt x="391" y="3252"/>
                      <a:pt x="1333" y="2300"/>
                    </a:cubicBezTo>
                    <a:lnTo>
                      <a:pt x="5105" y="395"/>
                    </a:lnTo>
                    <a:cubicBezTo>
                      <a:pt x="6991" y="-558"/>
                      <a:pt x="8876" y="395"/>
                      <a:pt x="9819" y="1347"/>
                    </a:cubicBezTo>
                    <a:cubicBezTo>
                      <a:pt x="10762" y="3252"/>
                      <a:pt x="9819" y="5157"/>
                      <a:pt x="8876" y="6110"/>
                    </a:cubicBezTo>
                    <a:lnTo>
                      <a:pt x="5105" y="8015"/>
                    </a:lnTo>
                    <a:cubicBezTo>
                      <a:pt x="5105" y="8015"/>
                      <a:pt x="4162" y="8967"/>
                      <a:pt x="3219" y="896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3" name="Google Shape;1403;p144"/>
              <p:cNvSpPr/>
              <p:nvPr/>
            </p:nvSpPr>
            <p:spPr>
              <a:xfrm>
                <a:off x="2482036" y="1608331"/>
                <a:ext cx="12257" cy="7619"/>
              </a:xfrm>
              <a:custGeom>
                <a:avLst/>
                <a:gdLst/>
                <a:ahLst/>
                <a:cxnLst/>
                <a:rect l="l" t="t" r="r" b="b"/>
                <a:pathLst>
                  <a:path w="12257" h="7619" extrusionOk="0">
                    <a:moveTo>
                      <a:pt x="8486" y="7620"/>
                    </a:moveTo>
                    <a:lnTo>
                      <a:pt x="3772" y="7620"/>
                    </a:lnTo>
                    <a:cubicBezTo>
                      <a:pt x="1886" y="7620"/>
                      <a:pt x="0" y="5715"/>
                      <a:pt x="0" y="3810"/>
                    </a:cubicBezTo>
                    <a:cubicBezTo>
                      <a:pt x="0" y="1905"/>
                      <a:pt x="1886" y="0"/>
                      <a:pt x="3772" y="0"/>
                    </a:cubicBezTo>
                    <a:lnTo>
                      <a:pt x="8486" y="0"/>
                    </a:lnTo>
                    <a:cubicBezTo>
                      <a:pt x="10372" y="0"/>
                      <a:pt x="12257" y="1905"/>
                      <a:pt x="12257" y="3810"/>
                    </a:cubicBezTo>
                    <a:cubicBezTo>
                      <a:pt x="12257" y="5715"/>
                      <a:pt x="10372" y="7620"/>
                      <a:pt x="8486" y="76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4" name="Google Shape;1404;p144"/>
              <p:cNvSpPr/>
              <p:nvPr/>
            </p:nvSpPr>
            <p:spPr>
              <a:xfrm>
                <a:off x="2504665" y="1608331"/>
                <a:ext cx="62849" cy="29527"/>
              </a:xfrm>
              <a:custGeom>
                <a:avLst/>
                <a:gdLst/>
                <a:ahLst/>
                <a:cxnLst/>
                <a:rect l="l" t="t" r="r" b="b"/>
                <a:pathLst>
                  <a:path w="62849" h="29527" extrusionOk="0">
                    <a:moveTo>
                      <a:pt x="59401" y="29527"/>
                    </a:moveTo>
                    <a:cubicBezTo>
                      <a:pt x="58458" y="29527"/>
                      <a:pt x="58458" y="29527"/>
                      <a:pt x="57516" y="29527"/>
                    </a:cubicBezTo>
                    <a:lnTo>
                      <a:pt x="49973" y="24765"/>
                    </a:lnTo>
                    <a:cubicBezTo>
                      <a:pt x="48087" y="23813"/>
                      <a:pt x="48087" y="21907"/>
                      <a:pt x="49030" y="20002"/>
                    </a:cubicBezTo>
                    <a:cubicBezTo>
                      <a:pt x="49973" y="18098"/>
                      <a:pt x="51858" y="18098"/>
                      <a:pt x="53744" y="19050"/>
                    </a:cubicBezTo>
                    <a:lnTo>
                      <a:pt x="61287" y="23813"/>
                    </a:lnTo>
                    <a:cubicBezTo>
                      <a:pt x="63173" y="24765"/>
                      <a:pt x="63173" y="26670"/>
                      <a:pt x="62230" y="28575"/>
                    </a:cubicBezTo>
                    <a:cubicBezTo>
                      <a:pt x="62230" y="28575"/>
                      <a:pt x="60344" y="29527"/>
                      <a:pt x="59401" y="29527"/>
                    </a:cubicBezTo>
                    <a:close/>
                    <a:moveTo>
                      <a:pt x="36772" y="16193"/>
                    </a:moveTo>
                    <a:cubicBezTo>
                      <a:pt x="35829" y="16193"/>
                      <a:pt x="35829" y="16193"/>
                      <a:pt x="34886" y="16193"/>
                    </a:cubicBezTo>
                    <a:lnTo>
                      <a:pt x="27343" y="11430"/>
                    </a:lnTo>
                    <a:cubicBezTo>
                      <a:pt x="25458" y="10477"/>
                      <a:pt x="25458" y="8573"/>
                      <a:pt x="26401" y="6668"/>
                    </a:cubicBezTo>
                    <a:cubicBezTo>
                      <a:pt x="27343" y="4763"/>
                      <a:pt x="29229" y="4763"/>
                      <a:pt x="31115" y="5715"/>
                    </a:cubicBezTo>
                    <a:lnTo>
                      <a:pt x="38658" y="10477"/>
                    </a:lnTo>
                    <a:cubicBezTo>
                      <a:pt x="40544" y="11430"/>
                      <a:pt x="40544" y="13335"/>
                      <a:pt x="39601" y="15240"/>
                    </a:cubicBezTo>
                    <a:cubicBezTo>
                      <a:pt x="38658" y="15240"/>
                      <a:pt x="37715" y="16193"/>
                      <a:pt x="36772" y="16193"/>
                    </a:cubicBezTo>
                    <a:close/>
                    <a:moveTo>
                      <a:pt x="12257" y="7620"/>
                    </a:moveTo>
                    <a:lnTo>
                      <a:pt x="3771" y="7620"/>
                    </a:lnTo>
                    <a:cubicBezTo>
                      <a:pt x="1886" y="7620"/>
                      <a:pt x="0" y="5715"/>
                      <a:pt x="0" y="3810"/>
                    </a:cubicBezTo>
                    <a:cubicBezTo>
                      <a:pt x="0" y="1905"/>
                      <a:pt x="1886" y="0"/>
                      <a:pt x="3771" y="0"/>
                    </a:cubicBezTo>
                    <a:lnTo>
                      <a:pt x="12257" y="0"/>
                    </a:lnTo>
                    <a:cubicBezTo>
                      <a:pt x="14143" y="0"/>
                      <a:pt x="16029" y="1905"/>
                      <a:pt x="16029" y="3810"/>
                    </a:cubicBezTo>
                    <a:cubicBezTo>
                      <a:pt x="16029" y="5715"/>
                      <a:pt x="14143" y="7620"/>
                      <a:pt x="12257" y="76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5" name="Google Shape;1405;p144"/>
              <p:cNvSpPr/>
              <p:nvPr/>
            </p:nvSpPr>
            <p:spPr>
              <a:xfrm>
                <a:off x="2576647" y="1640090"/>
                <a:ext cx="10667" cy="9198"/>
              </a:xfrm>
              <a:custGeom>
                <a:avLst/>
                <a:gdLst/>
                <a:ahLst/>
                <a:cxnLst/>
                <a:rect l="l" t="t" r="r" b="b"/>
                <a:pathLst>
                  <a:path w="10667" h="9198" extrusionOk="0">
                    <a:moveTo>
                      <a:pt x="7219" y="9198"/>
                    </a:moveTo>
                    <a:cubicBezTo>
                      <a:pt x="6277" y="9198"/>
                      <a:pt x="6277" y="9198"/>
                      <a:pt x="5334" y="8246"/>
                    </a:cubicBezTo>
                    <a:lnTo>
                      <a:pt x="1562" y="6341"/>
                    </a:lnTo>
                    <a:cubicBezTo>
                      <a:pt x="-324" y="5388"/>
                      <a:pt x="-324" y="3483"/>
                      <a:pt x="619" y="1578"/>
                    </a:cubicBezTo>
                    <a:cubicBezTo>
                      <a:pt x="1562" y="-327"/>
                      <a:pt x="3448" y="-327"/>
                      <a:pt x="5334" y="626"/>
                    </a:cubicBezTo>
                    <a:lnTo>
                      <a:pt x="9105" y="2531"/>
                    </a:lnTo>
                    <a:cubicBezTo>
                      <a:pt x="10991" y="3483"/>
                      <a:pt x="10991" y="5388"/>
                      <a:pt x="10048" y="7293"/>
                    </a:cubicBezTo>
                    <a:cubicBezTo>
                      <a:pt x="9105" y="8246"/>
                      <a:pt x="8162" y="9198"/>
                      <a:pt x="7219" y="919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6" name="Google Shape;1406;p144"/>
              <p:cNvSpPr/>
              <p:nvPr/>
            </p:nvSpPr>
            <p:spPr>
              <a:xfrm>
                <a:off x="2476379" y="1553086"/>
                <a:ext cx="43372" cy="19050"/>
              </a:xfrm>
              <a:custGeom>
                <a:avLst/>
                <a:gdLst/>
                <a:ahLst/>
                <a:cxnLst/>
                <a:rect l="l" t="t" r="r" b="b"/>
                <a:pathLst>
                  <a:path w="43372" h="19050" extrusionOk="0">
                    <a:moveTo>
                      <a:pt x="33944" y="19050"/>
                    </a:moveTo>
                    <a:lnTo>
                      <a:pt x="9429" y="19050"/>
                    </a:lnTo>
                    <a:cubicBezTo>
                      <a:pt x="3771" y="19050"/>
                      <a:pt x="0" y="15240"/>
                      <a:pt x="0" y="9525"/>
                    </a:cubicBezTo>
                    <a:cubicBezTo>
                      <a:pt x="0" y="3810"/>
                      <a:pt x="3771" y="0"/>
                      <a:pt x="9429" y="0"/>
                    </a:cubicBezTo>
                    <a:lnTo>
                      <a:pt x="33944" y="0"/>
                    </a:lnTo>
                    <a:cubicBezTo>
                      <a:pt x="39601" y="0"/>
                      <a:pt x="43372" y="3810"/>
                      <a:pt x="43372" y="9525"/>
                    </a:cubicBezTo>
                    <a:cubicBezTo>
                      <a:pt x="43372" y="15240"/>
                      <a:pt x="38658" y="19050"/>
                      <a:pt x="33944" y="190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7" name="Google Shape;1407;p144"/>
              <p:cNvSpPr/>
              <p:nvPr/>
            </p:nvSpPr>
            <p:spPr>
              <a:xfrm>
                <a:off x="2548980" y="1553086"/>
                <a:ext cx="72601" cy="19050"/>
              </a:xfrm>
              <a:custGeom>
                <a:avLst/>
                <a:gdLst/>
                <a:ahLst/>
                <a:cxnLst/>
                <a:rect l="l" t="t" r="r" b="b"/>
                <a:pathLst>
                  <a:path w="72601" h="19050" extrusionOk="0">
                    <a:moveTo>
                      <a:pt x="63173" y="19050"/>
                    </a:moveTo>
                    <a:lnTo>
                      <a:pt x="9429" y="19050"/>
                    </a:lnTo>
                    <a:cubicBezTo>
                      <a:pt x="3772" y="19050"/>
                      <a:pt x="0" y="15240"/>
                      <a:pt x="0" y="9525"/>
                    </a:cubicBezTo>
                    <a:cubicBezTo>
                      <a:pt x="0" y="3810"/>
                      <a:pt x="3772" y="0"/>
                      <a:pt x="9429" y="0"/>
                    </a:cubicBezTo>
                    <a:lnTo>
                      <a:pt x="63173" y="0"/>
                    </a:lnTo>
                    <a:cubicBezTo>
                      <a:pt x="68830" y="0"/>
                      <a:pt x="72602" y="3810"/>
                      <a:pt x="72602" y="9525"/>
                    </a:cubicBezTo>
                    <a:cubicBezTo>
                      <a:pt x="72602" y="15240"/>
                      <a:pt x="68830" y="19050"/>
                      <a:pt x="63173" y="190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8" name="Google Shape;1408;p144"/>
              <p:cNvSpPr/>
              <p:nvPr/>
            </p:nvSpPr>
            <p:spPr>
              <a:xfrm>
                <a:off x="2506551" y="1390208"/>
                <a:ext cx="56572" cy="57150"/>
              </a:xfrm>
              <a:custGeom>
                <a:avLst/>
                <a:gdLst/>
                <a:ahLst/>
                <a:cxnLst/>
                <a:rect l="l" t="t" r="r" b="b"/>
                <a:pathLst>
                  <a:path w="56572" h="57150" extrusionOk="0">
                    <a:moveTo>
                      <a:pt x="28286" y="57150"/>
                    </a:moveTo>
                    <a:cubicBezTo>
                      <a:pt x="13200" y="57150"/>
                      <a:pt x="0" y="44767"/>
                      <a:pt x="0" y="28575"/>
                    </a:cubicBezTo>
                    <a:cubicBezTo>
                      <a:pt x="0" y="12382"/>
                      <a:pt x="12257" y="0"/>
                      <a:pt x="28286" y="0"/>
                    </a:cubicBezTo>
                    <a:cubicBezTo>
                      <a:pt x="44315" y="0"/>
                      <a:pt x="56573" y="12382"/>
                      <a:pt x="56573" y="28575"/>
                    </a:cubicBezTo>
                    <a:cubicBezTo>
                      <a:pt x="56573" y="44767"/>
                      <a:pt x="43372" y="57150"/>
                      <a:pt x="28286" y="57150"/>
                    </a:cubicBezTo>
                    <a:close/>
                    <a:moveTo>
                      <a:pt x="28286" y="20003"/>
                    </a:moveTo>
                    <a:cubicBezTo>
                      <a:pt x="23572" y="20003"/>
                      <a:pt x="18858" y="23813"/>
                      <a:pt x="18858" y="29528"/>
                    </a:cubicBezTo>
                    <a:cubicBezTo>
                      <a:pt x="18858" y="35242"/>
                      <a:pt x="22629" y="39053"/>
                      <a:pt x="28286" y="39053"/>
                    </a:cubicBezTo>
                    <a:cubicBezTo>
                      <a:pt x="33944" y="39053"/>
                      <a:pt x="37715" y="35242"/>
                      <a:pt x="37715" y="29528"/>
                    </a:cubicBezTo>
                    <a:cubicBezTo>
                      <a:pt x="37715" y="23813"/>
                      <a:pt x="33001" y="20003"/>
                      <a:pt x="28286" y="2000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09" name="Google Shape;1409;p144"/>
              <p:cNvSpPr/>
              <p:nvPr/>
            </p:nvSpPr>
            <p:spPr>
              <a:xfrm>
                <a:off x="2506551" y="1689293"/>
                <a:ext cx="56572" cy="57150"/>
              </a:xfrm>
              <a:custGeom>
                <a:avLst/>
                <a:gdLst/>
                <a:ahLst/>
                <a:cxnLst/>
                <a:rect l="l" t="t" r="r" b="b"/>
                <a:pathLst>
                  <a:path w="56572" h="57150" extrusionOk="0">
                    <a:moveTo>
                      <a:pt x="28286" y="57150"/>
                    </a:moveTo>
                    <a:cubicBezTo>
                      <a:pt x="13200" y="57150"/>
                      <a:pt x="0" y="44768"/>
                      <a:pt x="0" y="28575"/>
                    </a:cubicBezTo>
                    <a:cubicBezTo>
                      <a:pt x="0" y="12382"/>
                      <a:pt x="12257" y="0"/>
                      <a:pt x="28286" y="0"/>
                    </a:cubicBezTo>
                    <a:cubicBezTo>
                      <a:pt x="44315" y="0"/>
                      <a:pt x="56573" y="12382"/>
                      <a:pt x="56573" y="28575"/>
                    </a:cubicBezTo>
                    <a:cubicBezTo>
                      <a:pt x="56573" y="44768"/>
                      <a:pt x="43372" y="57150"/>
                      <a:pt x="28286" y="57150"/>
                    </a:cubicBezTo>
                    <a:close/>
                    <a:moveTo>
                      <a:pt x="28286" y="19050"/>
                    </a:moveTo>
                    <a:cubicBezTo>
                      <a:pt x="23572" y="19050"/>
                      <a:pt x="18858" y="22860"/>
                      <a:pt x="18858" y="28575"/>
                    </a:cubicBezTo>
                    <a:cubicBezTo>
                      <a:pt x="18858" y="34290"/>
                      <a:pt x="22629" y="38100"/>
                      <a:pt x="28286" y="38100"/>
                    </a:cubicBezTo>
                    <a:cubicBezTo>
                      <a:pt x="33944" y="38100"/>
                      <a:pt x="37715" y="34290"/>
                      <a:pt x="37715" y="28575"/>
                    </a:cubicBezTo>
                    <a:cubicBezTo>
                      <a:pt x="37715" y="22860"/>
                      <a:pt x="33001" y="19050"/>
                      <a:pt x="28286" y="190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0" name="Google Shape;1410;p144"/>
              <p:cNvSpPr/>
              <p:nvPr/>
            </p:nvSpPr>
            <p:spPr>
              <a:xfrm>
                <a:off x="2571609" y="1448311"/>
                <a:ext cx="56572" cy="57150"/>
              </a:xfrm>
              <a:custGeom>
                <a:avLst/>
                <a:gdLst/>
                <a:ahLst/>
                <a:cxnLst/>
                <a:rect l="l" t="t" r="r" b="b"/>
                <a:pathLst>
                  <a:path w="56572" h="57150" extrusionOk="0">
                    <a:moveTo>
                      <a:pt x="28286" y="57150"/>
                    </a:moveTo>
                    <a:cubicBezTo>
                      <a:pt x="13200" y="57150"/>
                      <a:pt x="0" y="44767"/>
                      <a:pt x="0" y="28575"/>
                    </a:cubicBezTo>
                    <a:cubicBezTo>
                      <a:pt x="0" y="12382"/>
                      <a:pt x="12257" y="0"/>
                      <a:pt x="28286" y="0"/>
                    </a:cubicBezTo>
                    <a:cubicBezTo>
                      <a:pt x="44315" y="0"/>
                      <a:pt x="56573" y="12382"/>
                      <a:pt x="56573" y="28575"/>
                    </a:cubicBezTo>
                    <a:cubicBezTo>
                      <a:pt x="56573" y="44767"/>
                      <a:pt x="44315" y="57150"/>
                      <a:pt x="28286" y="57150"/>
                    </a:cubicBezTo>
                    <a:close/>
                    <a:moveTo>
                      <a:pt x="28286" y="20002"/>
                    </a:moveTo>
                    <a:cubicBezTo>
                      <a:pt x="23572" y="20002"/>
                      <a:pt x="18858" y="23813"/>
                      <a:pt x="18858" y="29527"/>
                    </a:cubicBezTo>
                    <a:cubicBezTo>
                      <a:pt x="18858" y="34290"/>
                      <a:pt x="22629" y="39052"/>
                      <a:pt x="28286" y="39052"/>
                    </a:cubicBezTo>
                    <a:cubicBezTo>
                      <a:pt x="33944" y="39052"/>
                      <a:pt x="37715" y="35242"/>
                      <a:pt x="37715" y="29527"/>
                    </a:cubicBezTo>
                    <a:cubicBezTo>
                      <a:pt x="37715" y="23813"/>
                      <a:pt x="33944" y="20002"/>
                      <a:pt x="28286" y="200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1" name="Google Shape;1411;p144"/>
              <p:cNvSpPr/>
              <p:nvPr/>
            </p:nvSpPr>
            <p:spPr>
              <a:xfrm>
                <a:off x="2571609" y="1622618"/>
                <a:ext cx="56572" cy="57150"/>
              </a:xfrm>
              <a:custGeom>
                <a:avLst/>
                <a:gdLst/>
                <a:ahLst/>
                <a:cxnLst/>
                <a:rect l="l" t="t" r="r" b="b"/>
                <a:pathLst>
                  <a:path w="56572" h="57150" extrusionOk="0">
                    <a:moveTo>
                      <a:pt x="28286" y="57150"/>
                    </a:moveTo>
                    <a:cubicBezTo>
                      <a:pt x="13200" y="57150"/>
                      <a:pt x="0" y="44768"/>
                      <a:pt x="0" y="28575"/>
                    </a:cubicBezTo>
                    <a:cubicBezTo>
                      <a:pt x="0" y="12382"/>
                      <a:pt x="12257" y="0"/>
                      <a:pt x="28286" y="0"/>
                    </a:cubicBezTo>
                    <a:cubicBezTo>
                      <a:pt x="44315" y="0"/>
                      <a:pt x="56573" y="12382"/>
                      <a:pt x="56573" y="28575"/>
                    </a:cubicBezTo>
                    <a:cubicBezTo>
                      <a:pt x="56573" y="44768"/>
                      <a:pt x="44315" y="57150"/>
                      <a:pt x="28286" y="57150"/>
                    </a:cubicBezTo>
                    <a:close/>
                    <a:moveTo>
                      <a:pt x="28286" y="20002"/>
                    </a:moveTo>
                    <a:cubicBezTo>
                      <a:pt x="23572" y="20002"/>
                      <a:pt x="18858" y="23813"/>
                      <a:pt x="18858" y="29527"/>
                    </a:cubicBezTo>
                    <a:cubicBezTo>
                      <a:pt x="18858" y="35243"/>
                      <a:pt x="22629" y="39052"/>
                      <a:pt x="28286" y="39052"/>
                    </a:cubicBezTo>
                    <a:cubicBezTo>
                      <a:pt x="33944" y="39052"/>
                      <a:pt x="37715" y="35243"/>
                      <a:pt x="37715" y="29527"/>
                    </a:cubicBezTo>
                    <a:cubicBezTo>
                      <a:pt x="37715" y="23813"/>
                      <a:pt x="33944" y="20002"/>
                      <a:pt x="28286" y="200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2" name="Google Shape;1412;p144"/>
              <p:cNvSpPr/>
              <p:nvPr/>
            </p:nvSpPr>
            <p:spPr>
              <a:xfrm>
                <a:off x="2604610" y="1531178"/>
                <a:ext cx="56572" cy="57150"/>
              </a:xfrm>
              <a:custGeom>
                <a:avLst/>
                <a:gdLst/>
                <a:ahLst/>
                <a:cxnLst/>
                <a:rect l="l" t="t" r="r" b="b"/>
                <a:pathLst>
                  <a:path w="56572" h="57150" extrusionOk="0">
                    <a:moveTo>
                      <a:pt x="28286" y="57150"/>
                    </a:moveTo>
                    <a:cubicBezTo>
                      <a:pt x="13200" y="57150"/>
                      <a:pt x="0" y="44767"/>
                      <a:pt x="0" y="28575"/>
                    </a:cubicBezTo>
                    <a:cubicBezTo>
                      <a:pt x="0" y="12382"/>
                      <a:pt x="12257" y="0"/>
                      <a:pt x="28286" y="0"/>
                    </a:cubicBezTo>
                    <a:cubicBezTo>
                      <a:pt x="43372" y="0"/>
                      <a:pt x="56573" y="12382"/>
                      <a:pt x="56573" y="28575"/>
                    </a:cubicBezTo>
                    <a:cubicBezTo>
                      <a:pt x="56573" y="44767"/>
                      <a:pt x="44315" y="57150"/>
                      <a:pt x="28286" y="57150"/>
                    </a:cubicBezTo>
                    <a:close/>
                    <a:moveTo>
                      <a:pt x="28286" y="20002"/>
                    </a:moveTo>
                    <a:cubicBezTo>
                      <a:pt x="23572" y="20002"/>
                      <a:pt x="18858" y="23813"/>
                      <a:pt x="18858" y="29527"/>
                    </a:cubicBezTo>
                    <a:cubicBezTo>
                      <a:pt x="18858" y="35242"/>
                      <a:pt x="22629" y="39052"/>
                      <a:pt x="28286" y="39052"/>
                    </a:cubicBezTo>
                    <a:cubicBezTo>
                      <a:pt x="33001" y="39052"/>
                      <a:pt x="37715" y="35242"/>
                      <a:pt x="37715" y="29527"/>
                    </a:cubicBezTo>
                    <a:cubicBezTo>
                      <a:pt x="37715" y="23813"/>
                      <a:pt x="33001" y="20002"/>
                      <a:pt x="28286" y="200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3" name="Google Shape;1413;p144"/>
              <p:cNvSpPr/>
              <p:nvPr/>
            </p:nvSpPr>
            <p:spPr>
              <a:xfrm>
                <a:off x="2506551" y="1531178"/>
                <a:ext cx="56572" cy="57150"/>
              </a:xfrm>
              <a:custGeom>
                <a:avLst/>
                <a:gdLst/>
                <a:ahLst/>
                <a:cxnLst/>
                <a:rect l="l" t="t" r="r" b="b"/>
                <a:pathLst>
                  <a:path w="56572" h="57150" extrusionOk="0">
                    <a:moveTo>
                      <a:pt x="28286" y="57150"/>
                    </a:moveTo>
                    <a:cubicBezTo>
                      <a:pt x="13200" y="57150"/>
                      <a:pt x="0" y="44767"/>
                      <a:pt x="0" y="28575"/>
                    </a:cubicBezTo>
                    <a:cubicBezTo>
                      <a:pt x="0" y="12382"/>
                      <a:pt x="12257" y="0"/>
                      <a:pt x="28286" y="0"/>
                    </a:cubicBezTo>
                    <a:cubicBezTo>
                      <a:pt x="44315" y="0"/>
                      <a:pt x="56573" y="12382"/>
                      <a:pt x="56573" y="28575"/>
                    </a:cubicBezTo>
                    <a:cubicBezTo>
                      <a:pt x="56573" y="44767"/>
                      <a:pt x="43372" y="57150"/>
                      <a:pt x="28286" y="57150"/>
                    </a:cubicBezTo>
                    <a:close/>
                    <a:moveTo>
                      <a:pt x="28286" y="20002"/>
                    </a:moveTo>
                    <a:cubicBezTo>
                      <a:pt x="23572" y="20002"/>
                      <a:pt x="18858" y="23813"/>
                      <a:pt x="18858" y="29527"/>
                    </a:cubicBezTo>
                    <a:cubicBezTo>
                      <a:pt x="18858" y="35242"/>
                      <a:pt x="22629" y="39052"/>
                      <a:pt x="28286" y="39052"/>
                    </a:cubicBezTo>
                    <a:cubicBezTo>
                      <a:pt x="33944" y="39052"/>
                      <a:pt x="37715" y="35242"/>
                      <a:pt x="37715" y="29527"/>
                    </a:cubicBezTo>
                    <a:cubicBezTo>
                      <a:pt x="37715" y="23813"/>
                      <a:pt x="33001" y="20002"/>
                      <a:pt x="28286" y="200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4" name="Google Shape;1414;p144"/>
              <p:cNvSpPr/>
              <p:nvPr/>
            </p:nvSpPr>
            <p:spPr>
              <a:xfrm>
                <a:off x="2213315" y="1307817"/>
                <a:ext cx="217805" cy="541496"/>
              </a:xfrm>
              <a:custGeom>
                <a:avLst/>
                <a:gdLst/>
                <a:ahLst/>
                <a:cxnLst/>
                <a:rect l="l" t="t" r="r" b="b"/>
                <a:pathLst>
                  <a:path w="217805" h="541496" extrusionOk="0">
                    <a:moveTo>
                      <a:pt x="208376" y="541496"/>
                    </a:moveTo>
                    <a:cubicBezTo>
                      <a:pt x="206490" y="541496"/>
                      <a:pt x="205548" y="541496"/>
                      <a:pt x="203662" y="540544"/>
                    </a:cubicBezTo>
                    <a:lnTo>
                      <a:pt x="4714" y="424339"/>
                    </a:lnTo>
                    <a:cubicBezTo>
                      <a:pt x="1886" y="422434"/>
                      <a:pt x="0" y="419576"/>
                      <a:pt x="0" y="415766"/>
                    </a:cubicBezTo>
                    <a:lnTo>
                      <a:pt x="0" y="126206"/>
                    </a:lnTo>
                    <a:cubicBezTo>
                      <a:pt x="0" y="122396"/>
                      <a:pt x="1886" y="119539"/>
                      <a:pt x="4714" y="117634"/>
                    </a:cubicBezTo>
                    <a:lnTo>
                      <a:pt x="203662" y="1429"/>
                    </a:lnTo>
                    <a:cubicBezTo>
                      <a:pt x="206490" y="-476"/>
                      <a:pt x="210262" y="-476"/>
                      <a:pt x="213091" y="1429"/>
                    </a:cubicBezTo>
                    <a:cubicBezTo>
                      <a:pt x="215919" y="3334"/>
                      <a:pt x="217805" y="6191"/>
                      <a:pt x="217805" y="10001"/>
                    </a:cubicBezTo>
                    <a:lnTo>
                      <a:pt x="217805" y="212884"/>
                    </a:lnTo>
                    <a:cubicBezTo>
                      <a:pt x="217805" y="218599"/>
                      <a:pt x="214033" y="222409"/>
                      <a:pt x="208376" y="222409"/>
                    </a:cubicBezTo>
                    <a:cubicBezTo>
                      <a:pt x="202719" y="222409"/>
                      <a:pt x="198947" y="218599"/>
                      <a:pt x="198947" y="212884"/>
                    </a:cubicBezTo>
                    <a:lnTo>
                      <a:pt x="198947" y="26194"/>
                    </a:lnTo>
                    <a:lnTo>
                      <a:pt x="18858" y="130969"/>
                    </a:lnTo>
                    <a:lnTo>
                      <a:pt x="18858" y="410051"/>
                    </a:lnTo>
                    <a:lnTo>
                      <a:pt x="198947" y="514826"/>
                    </a:lnTo>
                    <a:lnTo>
                      <a:pt x="198947" y="371951"/>
                    </a:lnTo>
                    <a:lnTo>
                      <a:pt x="168775" y="371951"/>
                    </a:lnTo>
                    <a:lnTo>
                      <a:pt x="168775" y="387191"/>
                    </a:lnTo>
                    <a:cubicBezTo>
                      <a:pt x="168775" y="392906"/>
                      <a:pt x="165004" y="396716"/>
                      <a:pt x="159347" y="396716"/>
                    </a:cubicBezTo>
                    <a:cubicBezTo>
                      <a:pt x="153689" y="396716"/>
                      <a:pt x="149918" y="392906"/>
                      <a:pt x="149918" y="387191"/>
                    </a:cubicBezTo>
                    <a:lnTo>
                      <a:pt x="149918" y="362426"/>
                    </a:lnTo>
                    <a:cubicBezTo>
                      <a:pt x="149918" y="356711"/>
                      <a:pt x="153689" y="352901"/>
                      <a:pt x="159347" y="352901"/>
                    </a:cubicBezTo>
                    <a:lnTo>
                      <a:pt x="208376" y="352901"/>
                    </a:lnTo>
                    <a:cubicBezTo>
                      <a:pt x="214033" y="352901"/>
                      <a:pt x="217805" y="356711"/>
                      <a:pt x="217805" y="362426"/>
                    </a:cubicBezTo>
                    <a:lnTo>
                      <a:pt x="217805" y="531971"/>
                    </a:lnTo>
                    <a:cubicBezTo>
                      <a:pt x="217805" y="535781"/>
                      <a:pt x="215919" y="538639"/>
                      <a:pt x="213091" y="540544"/>
                    </a:cubicBezTo>
                    <a:cubicBezTo>
                      <a:pt x="211205" y="541496"/>
                      <a:pt x="210262" y="541496"/>
                      <a:pt x="208376" y="54149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5" name="Google Shape;1415;p144"/>
              <p:cNvSpPr/>
              <p:nvPr/>
            </p:nvSpPr>
            <p:spPr>
              <a:xfrm>
                <a:off x="2363233" y="1428308"/>
                <a:ext cx="67887" cy="43815"/>
              </a:xfrm>
              <a:custGeom>
                <a:avLst/>
                <a:gdLst/>
                <a:ahLst/>
                <a:cxnLst/>
                <a:rect l="l" t="t" r="r" b="b"/>
                <a:pathLst>
                  <a:path w="67887" h="43815" extrusionOk="0">
                    <a:moveTo>
                      <a:pt x="58458" y="43815"/>
                    </a:moveTo>
                    <a:lnTo>
                      <a:pt x="9429" y="43815"/>
                    </a:lnTo>
                    <a:cubicBezTo>
                      <a:pt x="3772" y="43815"/>
                      <a:pt x="0" y="40005"/>
                      <a:pt x="0" y="34290"/>
                    </a:cubicBezTo>
                    <a:lnTo>
                      <a:pt x="0" y="9525"/>
                    </a:lnTo>
                    <a:cubicBezTo>
                      <a:pt x="0" y="3810"/>
                      <a:pt x="3772" y="0"/>
                      <a:pt x="9429" y="0"/>
                    </a:cubicBezTo>
                    <a:cubicBezTo>
                      <a:pt x="15086" y="0"/>
                      <a:pt x="18858" y="3810"/>
                      <a:pt x="18858" y="9525"/>
                    </a:cubicBezTo>
                    <a:lnTo>
                      <a:pt x="18858" y="24765"/>
                    </a:lnTo>
                    <a:lnTo>
                      <a:pt x="58458" y="24765"/>
                    </a:lnTo>
                    <a:cubicBezTo>
                      <a:pt x="64116" y="24765"/>
                      <a:pt x="67887" y="28575"/>
                      <a:pt x="67887" y="34290"/>
                    </a:cubicBezTo>
                    <a:cubicBezTo>
                      <a:pt x="67887" y="40005"/>
                      <a:pt x="63173" y="43815"/>
                      <a:pt x="58458" y="4381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6" name="Google Shape;1416;p144"/>
              <p:cNvSpPr/>
              <p:nvPr/>
            </p:nvSpPr>
            <p:spPr>
              <a:xfrm>
                <a:off x="2413206" y="1516890"/>
                <a:ext cx="12257" cy="7620"/>
              </a:xfrm>
              <a:custGeom>
                <a:avLst/>
                <a:gdLst/>
                <a:ahLst/>
                <a:cxnLst/>
                <a:rect l="l" t="t" r="r" b="b"/>
                <a:pathLst>
                  <a:path w="12257" h="7620" extrusionOk="0">
                    <a:moveTo>
                      <a:pt x="8486" y="7620"/>
                    </a:moveTo>
                    <a:lnTo>
                      <a:pt x="3772" y="7620"/>
                    </a:lnTo>
                    <a:cubicBezTo>
                      <a:pt x="1886" y="7620"/>
                      <a:pt x="0" y="5715"/>
                      <a:pt x="0" y="3810"/>
                    </a:cubicBezTo>
                    <a:cubicBezTo>
                      <a:pt x="0" y="1905"/>
                      <a:pt x="1886" y="0"/>
                      <a:pt x="3772" y="0"/>
                    </a:cubicBezTo>
                    <a:lnTo>
                      <a:pt x="8486" y="0"/>
                    </a:lnTo>
                    <a:cubicBezTo>
                      <a:pt x="10372" y="0"/>
                      <a:pt x="12257" y="1905"/>
                      <a:pt x="12257" y="3810"/>
                    </a:cubicBezTo>
                    <a:cubicBezTo>
                      <a:pt x="12257" y="5715"/>
                      <a:pt x="10372" y="7620"/>
                      <a:pt x="8486" y="76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7" name="Google Shape;1417;p144"/>
              <p:cNvSpPr/>
              <p:nvPr/>
            </p:nvSpPr>
            <p:spPr>
              <a:xfrm>
                <a:off x="2339042" y="1495310"/>
                <a:ext cx="63792" cy="29200"/>
              </a:xfrm>
              <a:custGeom>
                <a:avLst/>
                <a:gdLst/>
                <a:ahLst/>
                <a:cxnLst/>
                <a:rect l="l" t="t" r="r" b="b"/>
                <a:pathLst>
                  <a:path w="63792" h="29200" extrusionOk="0">
                    <a:moveTo>
                      <a:pt x="60021" y="29201"/>
                    </a:moveTo>
                    <a:lnTo>
                      <a:pt x="51535" y="29201"/>
                    </a:lnTo>
                    <a:cubicBezTo>
                      <a:pt x="49649" y="29201"/>
                      <a:pt x="47763" y="27296"/>
                      <a:pt x="47763" y="25391"/>
                    </a:cubicBezTo>
                    <a:cubicBezTo>
                      <a:pt x="47763" y="23486"/>
                      <a:pt x="49649" y="21581"/>
                      <a:pt x="51535" y="21581"/>
                    </a:cubicBezTo>
                    <a:lnTo>
                      <a:pt x="60021" y="21581"/>
                    </a:lnTo>
                    <a:cubicBezTo>
                      <a:pt x="61906" y="21581"/>
                      <a:pt x="63792" y="23486"/>
                      <a:pt x="63792" y="25391"/>
                    </a:cubicBezTo>
                    <a:cubicBezTo>
                      <a:pt x="63792" y="27296"/>
                      <a:pt x="61906" y="29201"/>
                      <a:pt x="60021" y="29201"/>
                    </a:cubicBezTo>
                    <a:close/>
                    <a:moveTo>
                      <a:pt x="34563" y="25391"/>
                    </a:moveTo>
                    <a:cubicBezTo>
                      <a:pt x="33620" y="25391"/>
                      <a:pt x="33620" y="25391"/>
                      <a:pt x="32677" y="25391"/>
                    </a:cubicBezTo>
                    <a:lnTo>
                      <a:pt x="25134" y="20628"/>
                    </a:lnTo>
                    <a:cubicBezTo>
                      <a:pt x="23248" y="19676"/>
                      <a:pt x="23248" y="17771"/>
                      <a:pt x="24191" y="15866"/>
                    </a:cubicBezTo>
                    <a:cubicBezTo>
                      <a:pt x="25134" y="13961"/>
                      <a:pt x="27020" y="13961"/>
                      <a:pt x="28906" y="14913"/>
                    </a:cubicBezTo>
                    <a:lnTo>
                      <a:pt x="36449" y="19676"/>
                    </a:lnTo>
                    <a:cubicBezTo>
                      <a:pt x="38334" y="20628"/>
                      <a:pt x="38334" y="22533"/>
                      <a:pt x="37392" y="24438"/>
                    </a:cubicBezTo>
                    <a:cubicBezTo>
                      <a:pt x="37392" y="24438"/>
                      <a:pt x="35506" y="25391"/>
                      <a:pt x="34563" y="25391"/>
                    </a:cubicBezTo>
                    <a:close/>
                    <a:moveTo>
                      <a:pt x="10991" y="12056"/>
                    </a:moveTo>
                    <a:cubicBezTo>
                      <a:pt x="10048" y="12056"/>
                      <a:pt x="10048" y="12056"/>
                      <a:pt x="9105" y="12056"/>
                    </a:cubicBezTo>
                    <a:lnTo>
                      <a:pt x="1562" y="6341"/>
                    </a:lnTo>
                    <a:cubicBezTo>
                      <a:pt x="-324" y="5388"/>
                      <a:pt x="-324" y="3483"/>
                      <a:pt x="619" y="1578"/>
                    </a:cubicBezTo>
                    <a:cubicBezTo>
                      <a:pt x="1562" y="-327"/>
                      <a:pt x="3448" y="-327"/>
                      <a:pt x="5334" y="626"/>
                    </a:cubicBezTo>
                    <a:lnTo>
                      <a:pt x="12877" y="5388"/>
                    </a:lnTo>
                    <a:cubicBezTo>
                      <a:pt x="14763" y="6341"/>
                      <a:pt x="14763" y="8246"/>
                      <a:pt x="13820" y="10151"/>
                    </a:cubicBezTo>
                    <a:cubicBezTo>
                      <a:pt x="13820" y="11103"/>
                      <a:pt x="12877" y="12056"/>
                      <a:pt x="10991" y="120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8" name="Google Shape;1418;p144"/>
              <p:cNvSpPr/>
              <p:nvPr/>
            </p:nvSpPr>
            <p:spPr>
              <a:xfrm>
                <a:off x="2320184" y="1484832"/>
                <a:ext cx="10667" cy="9198"/>
              </a:xfrm>
              <a:custGeom>
                <a:avLst/>
                <a:gdLst/>
                <a:ahLst/>
                <a:cxnLst/>
                <a:rect l="l" t="t" r="r" b="b"/>
                <a:pathLst>
                  <a:path w="10667" h="9198" extrusionOk="0">
                    <a:moveTo>
                      <a:pt x="7219" y="9198"/>
                    </a:moveTo>
                    <a:cubicBezTo>
                      <a:pt x="6277" y="9198"/>
                      <a:pt x="6277" y="9198"/>
                      <a:pt x="5334" y="9198"/>
                    </a:cubicBezTo>
                    <a:lnTo>
                      <a:pt x="1562" y="6341"/>
                    </a:lnTo>
                    <a:cubicBezTo>
                      <a:pt x="-324" y="5388"/>
                      <a:pt x="-324" y="3483"/>
                      <a:pt x="619" y="1578"/>
                    </a:cubicBezTo>
                    <a:cubicBezTo>
                      <a:pt x="1562" y="-327"/>
                      <a:pt x="3448" y="-327"/>
                      <a:pt x="5334" y="626"/>
                    </a:cubicBezTo>
                    <a:lnTo>
                      <a:pt x="9105" y="2531"/>
                    </a:lnTo>
                    <a:cubicBezTo>
                      <a:pt x="10991" y="3483"/>
                      <a:pt x="10991" y="5388"/>
                      <a:pt x="10048" y="7293"/>
                    </a:cubicBezTo>
                    <a:cubicBezTo>
                      <a:pt x="9105" y="8246"/>
                      <a:pt x="8162" y="9198"/>
                      <a:pt x="7219" y="919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19" name="Google Shape;1419;p144"/>
              <p:cNvSpPr/>
              <p:nvPr/>
            </p:nvSpPr>
            <p:spPr>
              <a:xfrm>
                <a:off x="2413206" y="1608331"/>
                <a:ext cx="12257" cy="7619"/>
              </a:xfrm>
              <a:custGeom>
                <a:avLst/>
                <a:gdLst/>
                <a:ahLst/>
                <a:cxnLst/>
                <a:rect l="l" t="t" r="r" b="b"/>
                <a:pathLst>
                  <a:path w="12257" h="7619" extrusionOk="0">
                    <a:moveTo>
                      <a:pt x="8486" y="7620"/>
                    </a:moveTo>
                    <a:lnTo>
                      <a:pt x="3772" y="7620"/>
                    </a:lnTo>
                    <a:cubicBezTo>
                      <a:pt x="1886" y="7620"/>
                      <a:pt x="0" y="5715"/>
                      <a:pt x="0" y="3810"/>
                    </a:cubicBezTo>
                    <a:cubicBezTo>
                      <a:pt x="0" y="1905"/>
                      <a:pt x="1886" y="0"/>
                      <a:pt x="3772" y="0"/>
                    </a:cubicBezTo>
                    <a:lnTo>
                      <a:pt x="8486" y="0"/>
                    </a:lnTo>
                    <a:cubicBezTo>
                      <a:pt x="10372" y="0"/>
                      <a:pt x="12257" y="1905"/>
                      <a:pt x="12257" y="3810"/>
                    </a:cubicBezTo>
                    <a:cubicBezTo>
                      <a:pt x="12257" y="5715"/>
                      <a:pt x="10372" y="7620"/>
                      <a:pt x="8486" y="76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0" name="Google Shape;1420;p144"/>
              <p:cNvSpPr/>
              <p:nvPr/>
            </p:nvSpPr>
            <p:spPr>
              <a:xfrm>
                <a:off x="2339271" y="1608331"/>
                <a:ext cx="63563" cy="29527"/>
              </a:xfrm>
              <a:custGeom>
                <a:avLst/>
                <a:gdLst/>
                <a:ahLst/>
                <a:cxnLst/>
                <a:rect l="l" t="t" r="r" b="b"/>
                <a:pathLst>
                  <a:path w="63563" h="29527" extrusionOk="0">
                    <a:moveTo>
                      <a:pt x="3219" y="29527"/>
                    </a:moveTo>
                    <a:cubicBezTo>
                      <a:pt x="2276" y="29527"/>
                      <a:pt x="391" y="28575"/>
                      <a:pt x="391" y="27623"/>
                    </a:cubicBezTo>
                    <a:cubicBezTo>
                      <a:pt x="-552" y="25718"/>
                      <a:pt x="391" y="23813"/>
                      <a:pt x="1333" y="22860"/>
                    </a:cubicBezTo>
                    <a:lnTo>
                      <a:pt x="8876" y="18098"/>
                    </a:lnTo>
                    <a:cubicBezTo>
                      <a:pt x="10762" y="17145"/>
                      <a:pt x="12648" y="18098"/>
                      <a:pt x="13591" y="19050"/>
                    </a:cubicBezTo>
                    <a:cubicBezTo>
                      <a:pt x="14534" y="20955"/>
                      <a:pt x="13591" y="22860"/>
                      <a:pt x="12648" y="23813"/>
                    </a:cubicBezTo>
                    <a:lnTo>
                      <a:pt x="5105" y="28575"/>
                    </a:lnTo>
                    <a:cubicBezTo>
                      <a:pt x="5105" y="29527"/>
                      <a:pt x="4162" y="29527"/>
                      <a:pt x="3219" y="29527"/>
                    </a:cubicBezTo>
                    <a:close/>
                    <a:moveTo>
                      <a:pt x="26791" y="16193"/>
                    </a:moveTo>
                    <a:cubicBezTo>
                      <a:pt x="25848" y="16193"/>
                      <a:pt x="23963" y="15240"/>
                      <a:pt x="23963" y="14288"/>
                    </a:cubicBezTo>
                    <a:cubicBezTo>
                      <a:pt x="23020" y="12382"/>
                      <a:pt x="23963" y="10477"/>
                      <a:pt x="24905" y="9525"/>
                    </a:cubicBezTo>
                    <a:lnTo>
                      <a:pt x="32448" y="4763"/>
                    </a:lnTo>
                    <a:cubicBezTo>
                      <a:pt x="34334" y="3810"/>
                      <a:pt x="36220" y="4763"/>
                      <a:pt x="37163" y="5715"/>
                    </a:cubicBezTo>
                    <a:cubicBezTo>
                      <a:pt x="38106" y="6668"/>
                      <a:pt x="37163" y="9525"/>
                      <a:pt x="36220" y="10477"/>
                    </a:cubicBezTo>
                    <a:lnTo>
                      <a:pt x="28677" y="15240"/>
                    </a:lnTo>
                    <a:cubicBezTo>
                      <a:pt x="27734" y="16193"/>
                      <a:pt x="26791" y="16193"/>
                      <a:pt x="26791" y="16193"/>
                    </a:cubicBezTo>
                    <a:close/>
                    <a:moveTo>
                      <a:pt x="59792" y="7620"/>
                    </a:moveTo>
                    <a:lnTo>
                      <a:pt x="51306" y="7620"/>
                    </a:lnTo>
                    <a:cubicBezTo>
                      <a:pt x="49420" y="7620"/>
                      <a:pt x="47534" y="5715"/>
                      <a:pt x="47534" y="3810"/>
                    </a:cubicBezTo>
                    <a:cubicBezTo>
                      <a:pt x="47534" y="1905"/>
                      <a:pt x="49420" y="0"/>
                      <a:pt x="51306" y="0"/>
                    </a:cubicBezTo>
                    <a:lnTo>
                      <a:pt x="59792" y="0"/>
                    </a:lnTo>
                    <a:cubicBezTo>
                      <a:pt x="61678" y="0"/>
                      <a:pt x="63563" y="1905"/>
                      <a:pt x="63563" y="3810"/>
                    </a:cubicBezTo>
                    <a:cubicBezTo>
                      <a:pt x="63563" y="5715"/>
                      <a:pt x="61678" y="7620"/>
                      <a:pt x="59792" y="76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1" name="Google Shape;1421;p144"/>
              <p:cNvSpPr/>
              <p:nvPr/>
            </p:nvSpPr>
            <p:spPr>
              <a:xfrm>
                <a:off x="2320413" y="1640321"/>
                <a:ext cx="10209" cy="8967"/>
              </a:xfrm>
              <a:custGeom>
                <a:avLst/>
                <a:gdLst/>
                <a:ahLst/>
                <a:cxnLst/>
                <a:rect l="l" t="t" r="r" b="b"/>
                <a:pathLst>
                  <a:path w="10209" h="8967" extrusionOk="0">
                    <a:moveTo>
                      <a:pt x="3219" y="8967"/>
                    </a:moveTo>
                    <a:cubicBezTo>
                      <a:pt x="2276" y="8967"/>
                      <a:pt x="391" y="8015"/>
                      <a:pt x="391" y="7062"/>
                    </a:cubicBezTo>
                    <a:cubicBezTo>
                      <a:pt x="-552" y="5157"/>
                      <a:pt x="391" y="3252"/>
                      <a:pt x="1333" y="2300"/>
                    </a:cubicBezTo>
                    <a:lnTo>
                      <a:pt x="5105" y="395"/>
                    </a:lnTo>
                    <a:cubicBezTo>
                      <a:pt x="6991" y="-558"/>
                      <a:pt x="8876" y="395"/>
                      <a:pt x="9819" y="1347"/>
                    </a:cubicBezTo>
                    <a:cubicBezTo>
                      <a:pt x="10762" y="3252"/>
                      <a:pt x="9819" y="5157"/>
                      <a:pt x="8876" y="6110"/>
                    </a:cubicBezTo>
                    <a:lnTo>
                      <a:pt x="5105" y="8015"/>
                    </a:lnTo>
                    <a:cubicBezTo>
                      <a:pt x="4162" y="8015"/>
                      <a:pt x="3219" y="8967"/>
                      <a:pt x="3219" y="896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2" name="Google Shape;1422;p144"/>
              <p:cNvSpPr/>
              <p:nvPr/>
            </p:nvSpPr>
            <p:spPr>
              <a:xfrm>
                <a:off x="2387748" y="1553086"/>
                <a:ext cx="43372" cy="19050"/>
              </a:xfrm>
              <a:custGeom>
                <a:avLst/>
                <a:gdLst/>
                <a:ahLst/>
                <a:cxnLst/>
                <a:rect l="l" t="t" r="r" b="b"/>
                <a:pathLst>
                  <a:path w="43372" h="19050" extrusionOk="0">
                    <a:moveTo>
                      <a:pt x="33944" y="19050"/>
                    </a:moveTo>
                    <a:lnTo>
                      <a:pt x="9429" y="19050"/>
                    </a:lnTo>
                    <a:cubicBezTo>
                      <a:pt x="3772" y="19050"/>
                      <a:pt x="0" y="15240"/>
                      <a:pt x="0" y="9525"/>
                    </a:cubicBezTo>
                    <a:cubicBezTo>
                      <a:pt x="0" y="3810"/>
                      <a:pt x="3772" y="0"/>
                      <a:pt x="9429" y="0"/>
                    </a:cubicBezTo>
                    <a:lnTo>
                      <a:pt x="33944" y="0"/>
                    </a:lnTo>
                    <a:cubicBezTo>
                      <a:pt x="39601" y="0"/>
                      <a:pt x="43372" y="3810"/>
                      <a:pt x="43372" y="9525"/>
                    </a:cubicBezTo>
                    <a:cubicBezTo>
                      <a:pt x="43372" y="15240"/>
                      <a:pt x="38658" y="19050"/>
                      <a:pt x="33944" y="190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3" name="Google Shape;1423;p144"/>
              <p:cNvSpPr/>
              <p:nvPr/>
            </p:nvSpPr>
            <p:spPr>
              <a:xfrm>
                <a:off x="2284974" y="1553086"/>
                <a:ext cx="72601" cy="19050"/>
              </a:xfrm>
              <a:custGeom>
                <a:avLst/>
                <a:gdLst/>
                <a:ahLst/>
                <a:cxnLst/>
                <a:rect l="l" t="t" r="r" b="b"/>
                <a:pathLst>
                  <a:path w="72601" h="19050" extrusionOk="0">
                    <a:moveTo>
                      <a:pt x="63173" y="19050"/>
                    </a:moveTo>
                    <a:lnTo>
                      <a:pt x="9429" y="19050"/>
                    </a:lnTo>
                    <a:cubicBezTo>
                      <a:pt x="3772" y="19050"/>
                      <a:pt x="0" y="15240"/>
                      <a:pt x="0" y="9525"/>
                    </a:cubicBezTo>
                    <a:cubicBezTo>
                      <a:pt x="0" y="3810"/>
                      <a:pt x="3772" y="0"/>
                      <a:pt x="9429" y="0"/>
                    </a:cubicBezTo>
                    <a:lnTo>
                      <a:pt x="63173" y="0"/>
                    </a:lnTo>
                    <a:cubicBezTo>
                      <a:pt x="68830" y="0"/>
                      <a:pt x="72602" y="3810"/>
                      <a:pt x="72602" y="9525"/>
                    </a:cubicBezTo>
                    <a:cubicBezTo>
                      <a:pt x="72602" y="15240"/>
                      <a:pt x="67887" y="19050"/>
                      <a:pt x="63173" y="190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4" name="Google Shape;1424;p144"/>
              <p:cNvSpPr/>
              <p:nvPr/>
            </p:nvSpPr>
            <p:spPr>
              <a:xfrm>
                <a:off x="2344376" y="1390208"/>
                <a:ext cx="56572" cy="57150"/>
              </a:xfrm>
              <a:custGeom>
                <a:avLst/>
                <a:gdLst/>
                <a:ahLst/>
                <a:cxnLst/>
                <a:rect l="l" t="t" r="r" b="b"/>
                <a:pathLst>
                  <a:path w="56572" h="57150" extrusionOk="0">
                    <a:moveTo>
                      <a:pt x="28286" y="57150"/>
                    </a:moveTo>
                    <a:cubicBezTo>
                      <a:pt x="13200" y="57150"/>
                      <a:pt x="0" y="44767"/>
                      <a:pt x="0" y="28575"/>
                    </a:cubicBezTo>
                    <a:cubicBezTo>
                      <a:pt x="0" y="12382"/>
                      <a:pt x="12257" y="0"/>
                      <a:pt x="28286" y="0"/>
                    </a:cubicBezTo>
                    <a:cubicBezTo>
                      <a:pt x="44315" y="0"/>
                      <a:pt x="56573" y="12382"/>
                      <a:pt x="56573" y="28575"/>
                    </a:cubicBezTo>
                    <a:cubicBezTo>
                      <a:pt x="56573" y="44767"/>
                      <a:pt x="43372" y="57150"/>
                      <a:pt x="28286" y="57150"/>
                    </a:cubicBezTo>
                    <a:close/>
                    <a:moveTo>
                      <a:pt x="28286" y="20003"/>
                    </a:moveTo>
                    <a:cubicBezTo>
                      <a:pt x="23572" y="20003"/>
                      <a:pt x="18858" y="23813"/>
                      <a:pt x="18858" y="29528"/>
                    </a:cubicBezTo>
                    <a:cubicBezTo>
                      <a:pt x="18858" y="35242"/>
                      <a:pt x="22629" y="39053"/>
                      <a:pt x="28286" y="39053"/>
                    </a:cubicBezTo>
                    <a:cubicBezTo>
                      <a:pt x="33944" y="39053"/>
                      <a:pt x="37715" y="35242"/>
                      <a:pt x="37715" y="29528"/>
                    </a:cubicBezTo>
                    <a:cubicBezTo>
                      <a:pt x="37715" y="23813"/>
                      <a:pt x="33001" y="20003"/>
                      <a:pt x="28286" y="2000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5" name="Google Shape;1425;p144"/>
              <p:cNvSpPr/>
              <p:nvPr/>
            </p:nvSpPr>
            <p:spPr>
              <a:xfrm>
                <a:off x="2344376" y="1689293"/>
                <a:ext cx="56572" cy="57150"/>
              </a:xfrm>
              <a:custGeom>
                <a:avLst/>
                <a:gdLst/>
                <a:ahLst/>
                <a:cxnLst/>
                <a:rect l="l" t="t" r="r" b="b"/>
                <a:pathLst>
                  <a:path w="56572" h="57150" extrusionOk="0">
                    <a:moveTo>
                      <a:pt x="28286" y="57150"/>
                    </a:moveTo>
                    <a:cubicBezTo>
                      <a:pt x="13200" y="57150"/>
                      <a:pt x="0" y="44768"/>
                      <a:pt x="0" y="28575"/>
                    </a:cubicBezTo>
                    <a:cubicBezTo>
                      <a:pt x="0" y="12382"/>
                      <a:pt x="12257" y="0"/>
                      <a:pt x="28286" y="0"/>
                    </a:cubicBezTo>
                    <a:cubicBezTo>
                      <a:pt x="44315" y="0"/>
                      <a:pt x="56573" y="12382"/>
                      <a:pt x="56573" y="28575"/>
                    </a:cubicBezTo>
                    <a:cubicBezTo>
                      <a:pt x="56573" y="44768"/>
                      <a:pt x="43372" y="57150"/>
                      <a:pt x="28286" y="57150"/>
                    </a:cubicBezTo>
                    <a:close/>
                    <a:moveTo>
                      <a:pt x="28286" y="19050"/>
                    </a:moveTo>
                    <a:cubicBezTo>
                      <a:pt x="23572" y="19050"/>
                      <a:pt x="18858" y="22860"/>
                      <a:pt x="18858" y="28575"/>
                    </a:cubicBezTo>
                    <a:cubicBezTo>
                      <a:pt x="18858" y="34290"/>
                      <a:pt x="22629" y="38100"/>
                      <a:pt x="28286" y="38100"/>
                    </a:cubicBezTo>
                    <a:cubicBezTo>
                      <a:pt x="33944" y="38100"/>
                      <a:pt x="37715" y="34290"/>
                      <a:pt x="37715" y="28575"/>
                    </a:cubicBezTo>
                    <a:cubicBezTo>
                      <a:pt x="37715" y="22860"/>
                      <a:pt x="33001" y="19050"/>
                      <a:pt x="28286" y="190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6" name="Google Shape;1426;p144"/>
              <p:cNvSpPr/>
              <p:nvPr/>
            </p:nvSpPr>
            <p:spPr>
              <a:xfrm>
                <a:off x="2278374" y="1448311"/>
                <a:ext cx="56572" cy="57150"/>
              </a:xfrm>
              <a:custGeom>
                <a:avLst/>
                <a:gdLst/>
                <a:ahLst/>
                <a:cxnLst/>
                <a:rect l="l" t="t" r="r" b="b"/>
                <a:pathLst>
                  <a:path w="56572" h="57150" extrusionOk="0">
                    <a:moveTo>
                      <a:pt x="28286" y="57150"/>
                    </a:moveTo>
                    <a:cubicBezTo>
                      <a:pt x="13200" y="57150"/>
                      <a:pt x="0" y="44767"/>
                      <a:pt x="0" y="28575"/>
                    </a:cubicBezTo>
                    <a:cubicBezTo>
                      <a:pt x="0" y="12382"/>
                      <a:pt x="12257" y="0"/>
                      <a:pt x="28286" y="0"/>
                    </a:cubicBezTo>
                    <a:cubicBezTo>
                      <a:pt x="44315" y="0"/>
                      <a:pt x="56573" y="12382"/>
                      <a:pt x="56573" y="28575"/>
                    </a:cubicBezTo>
                    <a:cubicBezTo>
                      <a:pt x="56573" y="44767"/>
                      <a:pt x="43372" y="57150"/>
                      <a:pt x="28286" y="57150"/>
                    </a:cubicBezTo>
                    <a:close/>
                    <a:moveTo>
                      <a:pt x="28286" y="20002"/>
                    </a:moveTo>
                    <a:cubicBezTo>
                      <a:pt x="23572" y="20002"/>
                      <a:pt x="18858" y="23813"/>
                      <a:pt x="18858" y="29527"/>
                    </a:cubicBezTo>
                    <a:cubicBezTo>
                      <a:pt x="18858" y="34290"/>
                      <a:pt x="22629" y="39052"/>
                      <a:pt x="28286" y="39052"/>
                    </a:cubicBezTo>
                    <a:cubicBezTo>
                      <a:pt x="33944" y="39052"/>
                      <a:pt x="37715" y="35242"/>
                      <a:pt x="37715" y="29527"/>
                    </a:cubicBezTo>
                    <a:cubicBezTo>
                      <a:pt x="37715" y="23813"/>
                      <a:pt x="33001" y="20002"/>
                      <a:pt x="28286" y="200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7" name="Google Shape;1427;p144"/>
              <p:cNvSpPr/>
              <p:nvPr/>
            </p:nvSpPr>
            <p:spPr>
              <a:xfrm>
                <a:off x="2278374" y="1622618"/>
                <a:ext cx="56572" cy="57150"/>
              </a:xfrm>
              <a:custGeom>
                <a:avLst/>
                <a:gdLst/>
                <a:ahLst/>
                <a:cxnLst/>
                <a:rect l="l" t="t" r="r" b="b"/>
                <a:pathLst>
                  <a:path w="56572" h="57150" extrusionOk="0">
                    <a:moveTo>
                      <a:pt x="28286" y="57150"/>
                    </a:moveTo>
                    <a:cubicBezTo>
                      <a:pt x="13200" y="57150"/>
                      <a:pt x="0" y="44768"/>
                      <a:pt x="0" y="28575"/>
                    </a:cubicBezTo>
                    <a:cubicBezTo>
                      <a:pt x="0" y="12382"/>
                      <a:pt x="12257" y="0"/>
                      <a:pt x="28286" y="0"/>
                    </a:cubicBezTo>
                    <a:cubicBezTo>
                      <a:pt x="44315" y="0"/>
                      <a:pt x="56573" y="12382"/>
                      <a:pt x="56573" y="28575"/>
                    </a:cubicBezTo>
                    <a:cubicBezTo>
                      <a:pt x="56573" y="44768"/>
                      <a:pt x="43372" y="57150"/>
                      <a:pt x="28286" y="57150"/>
                    </a:cubicBezTo>
                    <a:close/>
                    <a:moveTo>
                      <a:pt x="28286" y="20002"/>
                    </a:moveTo>
                    <a:cubicBezTo>
                      <a:pt x="23572" y="20002"/>
                      <a:pt x="18858" y="23813"/>
                      <a:pt x="18858" y="29527"/>
                    </a:cubicBezTo>
                    <a:cubicBezTo>
                      <a:pt x="18858" y="35243"/>
                      <a:pt x="22629" y="39052"/>
                      <a:pt x="28286" y="39052"/>
                    </a:cubicBezTo>
                    <a:cubicBezTo>
                      <a:pt x="33944" y="39052"/>
                      <a:pt x="37715" y="35243"/>
                      <a:pt x="37715" y="29527"/>
                    </a:cubicBezTo>
                    <a:cubicBezTo>
                      <a:pt x="37715" y="23813"/>
                      <a:pt x="33001" y="20002"/>
                      <a:pt x="28286" y="200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8" name="Google Shape;1428;p144"/>
              <p:cNvSpPr/>
              <p:nvPr/>
            </p:nvSpPr>
            <p:spPr>
              <a:xfrm>
                <a:off x="2245373" y="1531178"/>
                <a:ext cx="56572" cy="57150"/>
              </a:xfrm>
              <a:custGeom>
                <a:avLst/>
                <a:gdLst/>
                <a:ahLst/>
                <a:cxnLst/>
                <a:rect l="l" t="t" r="r" b="b"/>
                <a:pathLst>
                  <a:path w="56572" h="57150" extrusionOk="0">
                    <a:moveTo>
                      <a:pt x="28286" y="57150"/>
                    </a:moveTo>
                    <a:cubicBezTo>
                      <a:pt x="13200" y="57150"/>
                      <a:pt x="0" y="44767"/>
                      <a:pt x="0" y="28575"/>
                    </a:cubicBezTo>
                    <a:cubicBezTo>
                      <a:pt x="0" y="12382"/>
                      <a:pt x="12257" y="0"/>
                      <a:pt x="28286" y="0"/>
                    </a:cubicBezTo>
                    <a:cubicBezTo>
                      <a:pt x="44315" y="0"/>
                      <a:pt x="56573" y="12382"/>
                      <a:pt x="56573" y="28575"/>
                    </a:cubicBezTo>
                    <a:cubicBezTo>
                      <a:pt x="56573" y="44767"/>
                      <a:pt x="44315" y="57150"/>
                      <a:pt x="28286" y="57150"/>
                    </a:cubicBezTo>
                    <a:close/>
                    <a:moveTo>
                      <a:pt x="28286" y="20002"/>
                    </a:moveTo>
                    <a:cubicBezTo>
                      <a:pt x="23572" y="20002"/>
                      <a:pt x="18858" y="23813"/>
                      <a:pt x="18858" y="29527"/>
                    </a:cubicBezTo>
                    <a:cubicBezTo>
                      <a:pt x="18858" y="35242"/>
                      <a:pt x="22629" y="39052"/>
                      <a:pt x="28286" y="39052"/>
                    </a:cubicBezTo>
                    <a:cubicBezTo>
                      <a:pt x="33944" y="39052"/>
                      <a:pt x="37715" y="35242"/>
                      <a:pt x="37715" y="29527"/>
                    </a:cubicBezTo>
                    <a:cubicBezTo>
                      <a:pt x="37715" y="23813"/>
                      <a:pt x="33001" y="20002"/>
                      <a:pt x="28286" y="200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sp>
            <p:nvSpPr>
              <p:cNvPr id="1429" name="Google Shape;1429;p144"/>
              <p:cNvSpPr/>
              <p:nvPr/>
            </p:nvSpPr>
            <p:spPr>
              <a:xfrm>
                <a:off x="2344376" y="1531178"/>
                <a:ext cx="56572" cy="57150"/>
              </a:xfrm>
              <a:custGeom>
                <a:avLst/>
                <a:gdLst/>
                <a:ahLst/>
                <a:cxnLst/>
                <a:rect l="l" t="t" r="r" b="b"/>
                <a:pathLst>
                  <a:path w="56572" h="57150" extrusionOk="0">
                    <a:moveTo>
                      <a:pt x="28286" y="57150"/>
                    </a:moveTo>
                    <a:cubicBezTo>
                      <a:pt x="13200" y="57150"/>
                      <a:pt x="0" y="44767"/>
                      <a:pt x="0" y="28575"/>
                    </a:cubicBezTo>
                    <a:cubicBezTo>
                      <a:pt x="0" y="12382"/>
                      <a:pt x="12257" y="0"/>
                      <a:pt x="28286" y="0"/>
                    </a:cubicBezTo>
                    <a:cubicBezTo>
                      <a:pt x="44315" y="0"/>
                      <a:pt x="56573" y="12382"/>
                      <a:pt x="56573" y="28575"/>
                    </a:cubicBezTo>
                    <a:cubicBezTo>
                      <a:pt x="56573" y="44767"/>
                      <a:pt x="43372" y="57150"/>
                      <a:pt x="28286" y="57150"/>
                    </a:cubicBezTo>
                    <a:close/>
                    <a:moveTo>
                      <a:pt x="28286" y="20002"/>
                    </a:moveTo>
                    <a:cubicBezTo>
                      <a:pt x="23572" y="20002"/>
                      <a:pt x="18858" y="23813"/>
                      <a:pt x="18858" y="29527"/>
                    </a:cubicBezTo>
                    <a:cubicBezTo>
                      <a:pt x="18858" y="35242"/>
                      <a:pt x="22629" y="39052"/>
                      <a:pt x="28286" y="39052"/>
                    </a:cubicBezTo>
                    <a:cubicBezTo>
                      <a:pt x="33944" y="39052"/>
                      <a:pt x="37715" y="35242"/>
                      <a:pt x="37715" y="29527"/>
                    </a:cubicBezTo>
                    <a:cubicBezTo>
                      <a:pt x="37715" y="23813"/>
                      <a:pt x="33001" y="20002"/>
                      <a:pt x="28286" y="200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dk1"/>
                  </a:buClr>
                  <a:buSzPts val="700"/>
                  <a:buFont typeface="Arial"/>
                  <a:buNone/>
                </a:pPr>
                <a:endParaRPr sz="700" b="0" i="0" u="none" strike="noStrike" cap="none">
                  <a:solidFill>
                    <a:srgbClr val="000000"/>
                  </a:solidFill>
                  <a:latin typeface="Arial"/>
                  <a:ea typeface="Arial"/>
                  <a:cs typeface="Arial"/>
                  <a:sym typeface="Arial"/>
                </a:endParaRPr>
              </a:p>
            </p:txBody>
          </p:sp>
        </p:grpSp>
      </p:grpSp>
      <p:sp>
        <p:nvSpPr>
          <p:cNvPr id="1430" name="Google Shape;1430;p144"/>
          <p:cNvSpPr txBox="1"/>
          <p:nvPr/>
        </p:nvSpPr>
        <p:spPr>
          <a:xfrm>
            <a:off x="3978315" y="2601395"/>
            <a:ext cx="1312800" cy="646500"/>
          </a:xfrm>
          <a:prstGeom prst="rect">
            <a:avLst/>
          </a:prstGeom>
          <a:noFill/>
          <a:ln>
            <a:noFill/>
          </a:ln>
        </p:spPr>
        <p:txBody>
          <a:bodyPr spcFirstLastPara="1" wrap="square" lIns="45725" tIns="45725" rIns="45725" bIns="45725" anchor="t" anchorCtr="0">
            <a:spAutoFit/>
          </a:bodyPr>
          <a:lstStyle/>
          <a:p>
            <a:pPr marL="0" marR="0" lvl="0" indent="0" algn="ctr" rtl="0">
              <a:lnSpc>
                <a:spcPct val="100000"/>
              </a:lnSpc>
              <a:spcBef>
                <a:spcPts val="0"/>
              </a:spcBef>
              <a:spcAft>
                <a:spcPts val="0"/>
              </a:spcAft>
              <a:buClr>
                <a:srgbClr val="FFFFFF"/>
              </a:buClr>
              <a:buSzPts val="900"/>
              <a:buFont typeface="Arial"/>
              <a:buNone/>
            </a:pPr>
            <a:r>
              <a:rPr lang="en" sz="900" b="1">
                <a:solidFill>
                  <a:srgbClr val="FFFFFF"/>
                </a:solidFill>
                <a:latin typeface="Helvetica Neue"/>
                <a:ea typeface="Helvetica Neue"/>
                <a:cs typeface="Helvetica Neue"/>
                <a:sym typeface="Helvetica Neue"/>
              </a:rPr>
              <a:t>UN</a:t>
            </a:r>
            <a:r>
              <a:rPr lang="en" sz="900" b="1" i="0" u="none" strike="noStrike" cap="none">
                <a:solidFill>
                  <a:srgbClr val="FFFFFF"/>
                </a:solidFill>
                <a:latin typeface="Helvetica Neue"/>
                <a:ea typeface="Helvetica Neue"/>
                <a:cs typeface="Helvetica Neue"/>
                <a:sym typeface="Helvetica Neue"/>
              </a:rPr>
              <a:t> S</a:t>
            </a:r>
            <a:r>
              <a:rPr lang="en" sz="900" b="1">
                <a:solidFill>
                  <a:srgbClr val="FFFFFF"/>
                </a:solidFill>
                <a:latin typeface="Helvetica Neue"/>
                <a:ea typeface="Helvetica Neue"/>
                <a:cs typeface="Helvetica Neue"/>
                <a:sym typeface="Helvetica Neue"/>
              </a:rPr>
              <a:t>ISTEMA QUE APROVECHA LO MEJOR DE CADA TECNOLOGÍA IA </a:t>
            </a:r>
            <a:endParaRPr sz="900" b="1" i="0" u="none" strike="noStrike" cap="none">
              <a:solidFill>
                <a:srgbClr val="FC921A"/>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7"/>
                                        </p:tgtEl>
                                        <p:attrNameLst>
                                          <p:attrName>style.visibility</p:attrName>
                                        </p:attrNameLst>
                                      </p:cBhvr>
                                      <p:to>
                                        <p:strVal val="visible"/>
                                      </p:to>
                                    </p:set>
                                    <p:animEffect transition="in" filter="fade">
                                      <p:cBhvr>
                                        <p:cTn id="7" dur="750"/>
                                        <p:tgtEl>
                                          <p:spTgt spid="1317"/>
                                        </p:tgtEl>
                                      </p:cBhvr>
                                    </p:animEffect>
                                  </p:childTnLst>
                                </p:cTn>
                              </p:par>
                              <p:par>
                                <p:cTn id="8" presetID="23" presetClass="entr" presetSubtype="16" fill="hold" nodeType="withEffect">
                                  <p:stCondLst>
                                    <p:cond delay="0"/>
                                  </p:stCondLst>
                                  <p:childTnLst>
                                    <p:set>
                                      <p:cBhvr>
                                        <p:cTn id="9" dur="1" fill="hold">
                                          <p:stCondLst>
                                            <p:cond delay="0"/>
                                          </p:stCondLst>
                                        </p:cTn>
                                        <p:tgtEl>
                                          <p:spTgt spid="1317"/>
                                        </p:tgtEl>
                                        <p:attrNameLst>
                                          <p:attrName>style.visibility</p:attrName>
                                        </p:attrNameLst>
                                      </p:cBhvr>
                                      <p:to>
                                        <p:strVal val="visible"/>
                                      </p:to>
                                    </p:set>
                                    <p:anim calcmode="lin" valueType="num">
                                      <p:cBhvr additive="base">
                                        <p:cTn id="10" dur="750"/>
                                        <p:tgtEl>
                                          <p:spTgt spid="1317"/>
                                        </p:tgtEl>
                                        <p:attrNameLst>
                                          <p:attrName>ppt_w</p:attrName>
                                        </p:attrNameLst>
                                      </p:cBhvr>
                                      <p:tavLst>
                                        <p:tav tm="0">
                                          <p:val>
                                            <p:strVal val="0"/>
                                          </p:val>
                                        </p:tav>
                                        <p:tav tm="100000">
                                          <p:val>
                                            <p:strVal val="#ppt_w"/>
                                          </p:val>
                                        </p:tav>
                                      </p:tavLst>
                                    </p:anim>
                                    <p:anim calcmode="lin" valueType="num">
                                      <p:cBhvr additive="base">
                                        <p:cTn id="11" dur="750"/>
                                        <p:tgtEl>
                                          <p:spTgt spid="1317"/>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1326"/>
                                        </p:tgtEl>
                                        <p:attrNameLst>
                                          <p:attrName>style.visibility</p:attrName>
                                        </p:attrNameLst>
                                      </p:cBhvr>
                                      <p:to>
                                        <p:strVal val="visible"/>
                                      </p:to>
                                    </p:set>
                                    <p:anim calcmode="lin" valueType="num">
                                      <p:cBhvr additive="base">
                                        <p:cTn id="14" dur="300"/>
                                        <p:tgtEl>
                                          <p:spTgt spid="1326"/>
                                        </p:tgtEl>
                                        <p:attrNameLst>
                                          <p:attrName>ppt_w</p:attrName>
                                        </p:attrNameLst>
                                      </p:cBhvr>
                                      <p:tavLst>
                                        <p:tav tm="0">
                                          <p:val>
                                            <p:strVal val="0"/>
                                          </p:val>
                                        </p:tav>
                                        <p:tav tm="100000">
                                          <p:val>
                                            <p:strVal val="#ppt_w"/>
                                          </p:val>
                                        </p:tav>
                                      </p:tavLst>
                                    </p:anim>
                                    <p:anim calcmode="lin" valueType="num">
                                      <p:cBhvr additive="base">
                                        <p:cTn id="15" dur="300"/>
                                        <p:tgtEl>
                                          <p:spTgt spid="1326"/>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1365"/>
                                        </p:tgtEl>
                                        <p:attrNameLst>
                                          <p:attrName>style.visibility</p:attrName>
                                        </p:attrNameLst>
                                      </p:cBhvr>
                                      <p:to>
                                        <p:strVal val="visible"/>
                                      </p:to>
                                    </p:set>
                                    <p:anim calcmode="lin" valueType="num">
                                      <p:cBhvr additive="base">
                                        <p:cTn id="18" dur="300"/>
                                        <p:tgtEl>
                                          <p:spTgt spid="1365"/>
                                        </p:tgtEl>
                                        <p:attrNameLst>
                                          <p:attrName>ppt_w</p:attrName>
                                        </p:attrNameLst>
                                      </p:cBhvr>
                                      <p:tavLst>
                                        <p:tav tm="0">
                                          <p:val>
                                            <p:strVal val="0"/>
                                          </p:val>
                                        </p:tav>
                                        <p:tav tm="100000">
                                          <p:val>
                                            <p:strVal val="#ppt_w"/>
                                          </p:val>
                                        </p:tav>
                                      </p:tavLst>
                                    </p:anim>
                                    <p:anim calcmode="lin" valueType="num">
                                      <p:cBhvr additive="base">
                                        <p:cTn id="19" dur="300"/>
                                        <p:tgtEl>
                                          <p:spTgt spid="1365"/>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394"/>
                                        </p:tgtEl>
                                        <p:attrNameLst>
                                          <p:attrName>style.visibility</p:attrName>
                                        </p:attrNameLst>
                                      </p:cBhvr>
                                      <p:to>
                                        <p:strVal val="visible"/>
                                      </p:to>
                                    </p:set>
                                    <p:anim calcmode="lin" valueType="num">
                                      <p:cBhvr additive="base">
                                        <p:cTn id="22" dur="300"/>
                                        <p:tgtEl>
                                          <p:spTgt spid="1394"/>
                                        </p:tgtEl>
                                        <p:attrNameLst>
                                          <p:attrName>ppt_w</p:attrName>
                                        </p:attrNameLst>
                                      </p:cBhvr>
                                      <p:tavLst>
                                        <p:tav tm="0">
                                          <p:val>
                                            <p:strVal val="0"/>
                                          </p:val>
                                        </p:tav>
                                        <p:tav tm="100000">
                                          <p:val>
                                            <p:strVal val="#ppt_w"/>
                                          </p:val>
                                        </p:tav>
                                      </p:tavLst>
                                    </p:anim>
                                    <p:anim calcmode="lin" valueType="num">
                                      <p:cBhvr additive="base">
                                        <p:cTn id="23" dur="300"/>
                                        <p:tgtEl>
                                          <p:spTgt spid="1394"/>
                                        </p:tgtEl>
                                        <p:attrNameLst>
                                          <p:attrName>ppt_h</p:attrName>
                                        </p:attrNameLst>
                                      </p:cBhvr>
                                      <p:tavLst>
                                        <p:tav tm="0">
                                          <p:val>
                                            <p:str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1323"/>
                                        </p:tgtEl>
                                        <p:attrNameLst>
                                          <p:attrName>style.visibility</p:attrName>
                                        </p:attrNameLst>
                                      </p:cBhvr>
                                      <p:to>
                                        <p:strVal val="visible"/>
                                      </p:to>
                                    </p:set>
                                    <p:animEffect transition="in" filter="fade">
                                      <p:cBhvr>
                                        <p:cTn id="26" dur="500"/>
                                        <p:tgtEl>
                                          <p:spTgt spid="1323"/>
                                        </p:tgtEl>
                                      </p:cBhvr>
                                    </p:animEffect>
                                  </p:childTnLst>
                                </p:cTn>
                              </p:par>
                              <p:par>
                                <p:cTn id="27" presetID="10" presetClass="entr" presetSubtype="0" fill="hold" nodeType="withEffect">
                                  <p:stCondLst>
                                    <p:cond delay="0"/>
                                  </p:stCondLst>
                                  <p:childTnLst>
                                    <p:set>
                                      <p:cBhvr>
                                        <p:cTn id="28" dur="1" fill="hold">
                                          <p:stCondLst>
                                            <p:cond delay="0"/>
                                          </p:stCondLst>
                                        </p:cTn>
                                        <p:tgtEl>
                                          <p:spTgt spid="1324"/>
                                        </p:tgtEl>
                                        <p:attrNameLst>
                                          <p:attrName>style.visibility</p:attrName>
                                        </p:attrNameLst>
                                      </p:cBhvr>
                                      <p:to>
                                        <p:strVal val="visible"/>
                                      </p:to>
                                    </p:set>
                                    <p:animEffect transition="in" filter="fade">
                                      <p:cBhvr>
                                        <p:cTn id="29" dur="500"/>
                                        <p:tgtEl>
                                          <p:spTgt spid="1324"/>
                                        </p:tgtEl>
                                      </p:cBhvr>
                                    </p:animEffect>
                                  </p:childTnLst>
                                </p:cTn>
                              </p:par>
                              <p:par>
                                <p:cTn id="30" presetID="10" presetClass="entr" presetSubtype="0" fill="hold" nodeType="withEffect">
                                  <p:stCondLst>
                                    <p:cond delay="0"/>
                                  </p:stCondLst>
                                  <p:childTnLst>
                                    <p:set>
                                      <p:cBhvr>
                                        <p:cTn id="31" dur="1" fill="hold">
                                          <p:stCondLst>
                                            <p:cond delay="0"/>
                                          </p:stCondLst>
                                        </p:cTn>
                                        <p:tgtEl>
                                          <p:spTgt spid="1325"/>
                                        </p:tgtEl>
                                        <p:attrNameLst>
                                          <p:attrName>style.visibility</p:attrName>
                                        </p:attrNameLst>
                                      </p:cBhvr>
                                      <p:to>
                                        <p:strVal val="visible"/>
                                      </p:to>
                                    </p:set>
                                    <p:animEffect transition="in" filter="fade">
                                      <p:cBhvr>
                                        <p:cTn id="32" dur="500"/>
                                        <p:tgtEl>
                                          <p:spTgt spid="1325"/>
                                        </p:tgtEl>
                                      </p:cBhvr>
                                    </p:animEffect>
                                  </p:childTnLst>
                                </p:cTn>
                              </p:par>
                              <p:par>
                                <p:cTn id="33" presetID="10" presetClass="entr" presetSubtype="0" fill="hold" nodeType="withEffect">
                                  <p:stCondLst>
                                    <p:cond delay="0"/>
                                  </p:stCondLst>
                                  <p:childTnLst>
                                    <p:set>
                                      <p:cBhvr>
                                        <p:cTn id="34" dur="1" fill="hold">
                                          <p:stCondLst>
                                            <p:cond delay="0"/>
                                          </p:stCondLst>
                                        </p:cTn>
                                        <p:tgtEl>
                                          <p:spTgt spid="1315"/>
                                        </p:tgtEl>
                                        <p:attrNameLst>
                                          <p:attrName>style.visibility</p:attrName>
                                        </p:attrNameLst>
                                      </p:cBhvr>
                                      <p:to>
                                        <p:strVal val="visible"/>
                                      </p:to>
                                    </p:set>
                                    <p:animEffect transition="in" filter="fade">
                                      <p:cBhvr>
                                        <p:cTn id="35" dur="500"/>
                                        <p:tgtEl>
                                          <p:spTgt spid="1315"/>
                                        </p:tgtEl>
                                      </p:cBhvr>
                                    </p:animEffect>
                                  </p:childTnLst>
                                </p:cTn>
                              </p:par>
                              <p:par>
                                <p:cTn id="36" presetID="10" presetClass="entr" presetSubtype="0" fill="hold" nodeType="withEffect">
                                  <p:stCondLst>
                                    <p:cond delay="0"/>
                                  </p:stCondLst>
                                  <p:childTnLst>
                                    <p:set>
                                      <p:cBhvr>
                                        <p:cTn id="37" dur="1" fill="hold">
                                          <p:stCondLst>
                                            <p:cond delay="0"/>
                                          </p:stCondLst>
                                        </p:cTn>
                                        <p:tgtEl>
                                          <p:spTgt spid="1430"/>
                                        </p:tgtEl>
                                        <p:attrNameLst>
                                          <p:attrName>style.visibility</p:attrName>
                                        </p:attrNameLst>
                                      </p:cBhvr>
                                      <p:to>
                                        <p:strVal val="visible"/>
                                      </p:to>
                                    </p:set>
                                    <p:animEffect transition="in" filter="fade">
                                      <p:cBhvr>
                                        <p:cTn id="38" dur="500"/>
                                        <p:tgtEl>
                                          <p:spTgt spid="1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45"/>
          <p:cNvSpPr/>
          <p:nvPr/>
        </p:nvSpPr>
        <p:spPr>
          <a:xfrm>
            <a:off x="1175620" y="1428931"/>
            <a:ext cx="6792900" cy="2457600"/>
          </a:xfrm>
          <a:prstGeom prst="roundRect">
            <a:avLst>
              <a:gd name="adj" fmla="val 11591"/>
            </a:avLst>
          </a:prstGeom>
          <a:noFill/>
          <a:ln w="31750" cap="flat" cmpd="sng">
            <a:solidFill>
              <a:schemeClr val="accen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436" name="Google Shape;1436;p145"/>
          <p:cNvSpPr txBox="1">
            <a:spLocks noGrp="1"/>
          </p:cNvSpPr>
          <p:nvPr>
            <p:ph type="title"/>
          </p:nvPr>
        </p:nvSpPr>
        <p:spPr>
          <a:xfrm>
            <a:off x="73725" y="273850"/>
            <a:ext cx="8984700" cy="704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C921A"/>
              </a:buClr>
              <a:buSzPts val="2000"/>
              <a:buFont typeface="Arial"/>
              <a:buNone/>
            </a:pPr>
            <a:r>
              <a:rPr lang="en"/>
              <a:t>La </a:t>
            </a:r>
            <a:r>
              <a:rPr lang="en">
                <a:solidFill>
                  <a:srgbClr val="FC921A"/>
                </a:solidFill>
              </a:rPr>
              <a:t>Precision AI </a:t>
            </a:r>
            <a:r>
              <a:rPr lang="en"/>
              <a:t>se fundamenta en nuestra ventaja por el volumen y calidad de datos disponibles</a:t>
            </a:r>
            <a:endParaRPr/>
          </a:p>
        </p:txBody>
      </p:sp>
      <p:grpSp>
        <p:nvGrpSpPr>
          <p:cNvPr id="1437" name="Google Shape;1437;p145"/>
          <p:cNvGrpSpPr/>
          <p:nvPr/>
        </p:nvGrpSpPr>
        <p:grpSpPr>
          <a:xfrm>
            <a:off x="1343391" y="1811248"/>
            <a:ext cx="2080500" cy="1563194"/>
            <a:chOff x="2686782" y="3622496"/>
            <a:chExt cx="4161000" cy="3126388"/>
          </a:xfrm>
        </p:grpSpPr>
        <p:sp>
          <p:nvSpPr>
            <p:cNvPr id="1438" name="Google Shape;1438;p145"/>
            <p:cNvSpPr txBox="1"/>
            <p:nvPr/>
          </p:nvSpPr>
          <p:spPr>
            <a:xfrm>
              <a:off x="2686782" y="4645571"/>
              <a:ext cx="4161000" cy="1569900"/>
            </a:xfrm>
            <a:prstGeom prst="rect">
              <a:avLst/>
            </a:prstGeom>
            <a:noFill/>
            <a:ln>
              <a:noFill/>
            </a:ln>
          </p:spPr>
          <p:txBody>
            <a:bodyPr spcFirstLastPara="1" wrap="square" lIns="0" tIns="22850" rIns="0" bIns="22850" anchor="ctr" anchorCtr="0">
              <a:spAutoFit/>
            </a:bodyPr>
            <a:lstStyle/>
            <a:p>
              <a:pPr marL="0" marR="0" lvl="0" indent="0" algn="ctr" rtl="0">
                <a:lnSpc>
                  <a:spcPct val="100000"/>
                </a:lnSpc>
                <a:spcBef>
                  <a:spcPts val="0"/>
                </a:spcBef>
                <a:spcAft>
                  <a:spcPts val="0"/>
                </a:spcAft>
                <a:buClr>
                  <a:srgbClr val="FA582C"/>
                </a:buClr>
                <a:buSzPts val="4800"/>
                <a:buFont typeface="Arial"/>
                <a:buNone/>
              </a:pPr>
              <a:r>
                <a:rPr lang="en" sz="4800" b="1" i="0" u="none" strike="noStrike" cap="none">
                  <a:solidFill>
                    <a:schemeClr val="accent1"/>
                  </a:solidFill>
                  <a:latin typeface="Helvetica Neue"/>
                  <a:ea typeface="Helvetica Neue"/>
                  <a:cs typeface="Helvetica Neue"/>
                  <a:sym typeface="Helvetica Neue"/>
                </a:rPr>
                <a:t>&gt;7.6PB</a:t>
              </a:r>
              <a:endParaRPr sz="700">
                <a:solidFill>
                  <a:schemeClr val="accent1"/>
                </a:solidFill>
                <a:latin typeface="Helvetica Neue"/>
                <a:ea typeface="Helvetica Neue"/>
                <a:cs typeface="Helvetica Neue"/>
                <a:sym typeface="Helvetica Neue"/>
              </a:endParaRPr>
            </a:p>
          </p:txBody>
        </p:sp>
        <p:sp>
          <p:nvSpPr>
            <p:cNvPr id="1439" name="Google Shape;1439;p145"/>
            <p:cNvSpPr txBox="1"/>
            <p:nvPr/>
          </p:nvSpPr>
          <p:spPr>
            <a:xfrm>
              <a:off x="3056115" y="6287184"/>
              <a:ext cx="3457500" cy="4617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a:solidFill>
                    <a:srgbClr val="FFFFFF"/>
                  </a:solidFill>
                  <a:latin typeface="Helvetica Neue"/>
                  <a:ea typeface="Helvetica Neue"/>
                  <a:cs typeface="Helvetica Neue"/>
                  <a:sym typeface="Helvetica Neue"/>
                </a:rPr>
                <a:t>datos ingestados</a:t>
              </a:r>
              <a:endParaRPr sz="700">
                <a:latin typeface="Helvetica Neue"/>
                <a:ea typeface="Helvetica Neue"/>
                <a:cs typeface="Helvetica Neue"/>
                <a:sym typeface="Helvetica Neue"/>
              </a:endParaRPr>
            </a:p>
          </p:txBody>
        </p:sp>
        <p:pic>
          <p:nvPicPr>
            <p:cNvPr id="1440" name="Google Shape;1440;p145"/>
            <p:cNvPicPr preferRelativeResize="0"/>
            <p:nvPr/>
          </p:nvPicPr>
          <p:blipFill rotWithShape="1">
            <a:blip r:embed="rId3">
              <a:alphaModFix/>
            </a:blip>
            <a:srcRect/>
            <a:stretch/>
          </p:blipFill>
          <p:spPr>
            <a:xfrm>
              <a:off x="4232069" y="3622496"/>
              <a:ext cx="1346250" cy="913450"/>
            </a:xfrm>
            <a:prstGeom prst="rect">
              <a:avLst/>
            </a:prstGeom>
            <a:noFill/>
            <a:ln>
              <a:noFill/>
            </a:ln>
          </p:spPr>
        </p:pic>
      </p:grpSp>
      <p:grpSp>
        <p:nvGrpSpPr>
          <p:cNvPr id="1441" name="Google Shape;1441;p145"/>
          <p:cNvGrpSpPr/>
          <p:nvPr/>
        </p:nvGrpSpPr>
        <p:grpSpPr>
          <a:xfrm>
            <a:off x="3620514" y="1784172"/>
            <a:ext cx="2031900" cy="1590270"/>
            <a:chOff x="7241029" y="3568344"/>
            <a:chExt cx="4063800" cy="3180540"/>
          </a:xfrm>
        </p:grpSpPr>
        <p:sp>
          <p:nvSpPr>
            <p:cNvPr id="1442" name="Google Shape;1442;p145"/>
            <p:cNvSpPr txBox="1"/>
            <p:nvPr/>
          </p:nvSpPr>
          <p:spPr>
            <a:xfrm>
              <a:off x="8415336" y="4645571"/>
              <a:ext cx="1715100" cy="1569900"/>
            </a:xfrm>
            <a:prstGeom prst="rect">
              <a:avLst/>
            </a:prstGeom>
            <a:noFill/>
            <a:ln>
              <a:noFill/>
            </a:ln>
          </p:spPr>
          <p:txBody>
            <a:bodyPr spcFirstLastPara="1" wrap="square" lIns="0" tIns="22850" rIns="0" bIns="22850" anchor="ctr" anchorCtr="0">
              <a:spAutoFit/>
            </a:bodyPr>
            <a:lstStyle/>
            <a:p>
              <a:pPr marL="0" marR="0" lvl="0" indent="0" algn="ctr" rtl="0">
                <a:lnSpc>
                  <a:spcPct val="100000"/>
                </a:lnSpc>
                <a:spcBef>
                  <a:spcPts val="0"/>
                </a:spcBef>
                <a:spcAft>
                  <a:spcPts val="0"/>
                </a:spcAft>
                <a:buClr>
                  <a:srgbClr val="FA582C"/>
                </a:buClr>
                <a:buSzPts val="4800"/>
                <a:buFont typeface="Arial"/>
                <a:buNone/>
              </a:pPr>
              <a:r>
                <a:rPr lang="en" sz="4800" b="1" i="0" u="none" strike="noStrike" cap="none">
                  <a:solidFill>
                    <a:schemeClr val="accent1"/>
                  </a:solidFill>
                  <a:latin typeface="Helvetica Neue"/>
                  <a:ea typeface="Helvetica Neue"/>
                  <a:cs typeface="Helvetica Neue"/>
                  <a:sym typeface="Helvetica Neue"/>
                </a:rPr>
                <a:t>1T</a:t>
              </a:r>
              <a:endParaRPr sz="700">
                <a:solidFill>
                  <a:schemeClr val="accent1"/>
                </a:solidFill>
                <a:latin typeface="Helvetica Neue"/>
                <a:ea typeface="Helvetica Neue"/>
                <a:cs typeface="Helvetica Neue"/>
                <a:sym typeface="Helvetica Neue"/>
              </a:endParaRPr>
            </a:p>
          </p:txBody>
        </p:sp>
        <p:sp>
          <p:nvSpPr>
            <p:cNvPr id="1443" name="Google Shape;1443;p145"/>
            <p:cNvSpPr txBox="1"/>
            <p:nvPr/>
          </p:nvSpPr>
          <p:spPr>
            <a:xfrm>
              <a:off x="7241029" y="6287184"/>
              <a:ext cx="4063800" cy="4617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a:solidFill>
                    <a:srgbClr val="FFFFFF"/>
                  </a:solidFill>
                  <a:latin typeface="Helvetica Neue"/>
                  <a:ea typeface="Helvetica Neue"/>
                  <a:cs typeface="Helvetica Neue"/>
                  <a:sym typeface="Helvetica Neue"/>
                </a:rPr>
                <a:t>eventos cloud procesados</a:t>
              </a:r>
              <a:endParaRPr sz="700">
                <a:latin typeface="Helvetica Neue"/>
                <a:ea typeface="Helvetica Neue"/>
                <a:cs typeface="Helvetica Neue"/>
                <a:sym typeface="Helvetica Neue"/>
              </a:endParaRPr>
            </a:p>
          </p:txBody>
        </p:sp>
        <p:pic>
          <p:nvPicPr>
            <p:cNvPr id="1444" name="Google Shape;1444;p145"/>
            <p:cNvPicPr preferRelativeResize="0"/>
            <p:nvPr/>
          </p:nvPicPr>
          <p:blipFill rotWithShape="1">
            <a:blip r:embed="rId4">
              <a:alphaModFix/>
            </a:blip>
            <a:srcRect/>
            <a:stretch/>
          </p:blipFill>
          <p:spPr>
            <a:xfrm>
              <a:off x="8742254" y="3568344"/>
              <a:ext cx="1251300" cy="1021750"/>
            </a:xfrm>
            <a:prstGeom prst="rect">
              <a:avLst/>
            </a:prstGeom>
            <a:noFill/>
            <a:ln>
              <a:noFill/>
            </a:ln>
          </p:spPr>
        </p:pic>
      </p:grpSp>
      <p:grpSp>
        <p:nvGrpSpPr>
          <p:cNvPr id="1445" name="Google Shape;1445;p145"/>
          <p:cNvGrpSpPr/>
          <p:nvPr/>
        </p:nvGrpSpPr>
        <p:grpSpPr>
          <a:xfrm>
            <a:off x="5911324" y="1756222"/>
            <a:ext cx="1722237" cy="1802870"/>
            <a:chOff x="11822647" y="3512444"/>
            <a:chExt cx="3444474" cy="3605740"/>
          </a:xfrm>
        </p:grpSpPr>
        <p:sp>
          <p:nvSpPr>
            <p:cNvPr id="1446" name="Google Shape;1446;p145"/>
            <p:cNvSpPr txBox="1"/>
            <p:nvPr/>
          </p:nvSpPr>
          <p:spPr>
            <a:xfrm>
              <a:off x="11822647" y="4645571"/>
              <a:ext cx="3429000" cy="1569900"/>
            </a:xfrm>
            <a:prstGeom prst="rect">
              <a:avLst/>
            </a:prstGeom>
            <a:noFill/>
            <a:ln>
              <a:noFill/>
            </a:ln>
          </p:spPr>
          <p:txBody>
            <a:bodyPr spcFirstLastPara="1" wrap="square" lIns="0" tIns="22850" rIns="0" bIns="22850" anchor="ctr" anchorCtr="0">
              <a:spAutoFit/>
            </a:bodyPr>
            <a:lstStyle/>
            <a:p>
              <a:pPr marL="0" marR="0" lvl="0" indent="0" algn="ctr" rtl="0">
                <a:lnSpc>
                  <a:spcPct val="100000"/>
                </a:lnSpc>
                <a:spcBef>
                  <a:spcPts val="0"/>
                </a:spcBef>
                <a:spcAft>
                  <a:spcPts val="0"/>
                </a:spcAft>
                <a:buClr>
                  <a:srgbClr val="FA582C"/>
                </a:buClr>
                <a:buSzPts val="4800"/>
                <a:buFont typeface="Arial"/>
                <a:buNone/>
              </a:pPr>
              <a:r>
                <a:rPr lang="en" sz="4800" b="1" i="0" u="none" strike="noStrike" cap="none">
                  <a:solidFill>
                    <a:schemeClr val="accent1"/>
                  </a:solidFill>
                  <a:latin typeface="Helvetica Neue"/>
                  <a:ea typeface="Helvetica Neue"/>
                  <a:cs typeface="Helvetica Neue"/>
                  <a:sym typeface="Helvetica Neue"/>
                </a:rPr>
                <a:t>11.3B</a:t>
              </a:r>
              <a:endParaRPr sz="4800" b="1" i="0" u="none" strike="noStrike" cap="none">
                <a:solidFill>
                  <a:schemeClr val="accent1"/>
                </a:solidFill>
                <a:latin typeface="Helvetica Neue"/>
                <a:ea typeface="Helvetica Neue"/>
                <a:cs typeface="Helvetica Neue"/>
                <a:sym typeface="Helvetica Neue"/>
              </a:endParaRPr>
            </a:p>
          </p:txBody>
        </p:sp>
        <p:sp>
          <p:nvSpPr>
            <p:cNvPr id="1447" name="Google Shape;1447;p145"/>
            <p:cNvSpPr txBox="1"/>
            <p:nvPr/>
          </p:nvSpPr>
          <p:spPr>
            <a:xfrm>
              <a:off x="12035521" y="6287184"/>
              <a:ext cx="3231600" cy="831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a:solidFill>
                    <a:srgbClr val="FFFFFF"/>
                  </a:solidFill>
                  <a:latin typeface="Helvetica Neue"/>
                  <a:ea typeface="Helvetica Neue"/>
                  <a:cs typeface="Helvetica Neue"/>
                  <a:sym typeface="Helvetica Neue"/>
                </a:rPr>
                <a:t>ataques</a:t>
              </a:r>
              <a:r>
                <a:rPr lang="en" sz="1200" i="0" u="none" strike="noStrike" cap="none">
                  <a:solidFill>
                    <a:srgbClr val="FFFFFF"/>
                  </a:solidFill>
                  <a:latin typeface="Helvetica Neue"/>
                  <a:ea typeface="Helvetica Neue"/>
                  <a:cs typeface="Helvetica Neue"/>
                  <a:sym typeface="Helvetica Neue"/>
                </a:rPr>
                <a:t> </a:t>
              </a:r>
              <a:r>
                <a:rPr lang="en" sz="1200">
                  <a:solidFill>
                    <a:srgbClr val="FFFFFF"/>
                  </a:solidFill>
                  <a:latin typeface="Helvetica Neue"/>
                  <a:ea typeface="Helvetica Neue"/>
                  <a:cs typeface="Helvetica Neue"/>
                  <a:sym typeface="Helvetica Neue"/>
                </a:rPr>
                <a:t>bloqueados</a:t>
              </a:r>
              <a:br>
                <a:rPr lang="en" sz="1200" i="0" u="none" strike="noStrike" cap="none">
                  <a:solidFill>
                    <a:srgbClr val="000000"/>
                  </a:solidFill>
                  <a:latin typeface="Helvetica Neue"/>
                  <a:ea typeface="Helvetica Neue"/>
                  <a:cs typeface="Helvetica Neue"/>
                  <a:sym typeface="Helvetica Neue"/>
                </a:rPr>
              </a:br>
              <a:endParaRPr sz="1200" i="0" u="none" strike="noStrike" cap="none">
                <a:solidFill>
                  <a:srgbClr val="FFFFFF"/>
                </a:solidFill>
                <a:latin typeface="Helvetica Neue"/>
                <a:ea typeface="Helvetica Neue"/>
                <a:cs typeface="Helvetica Neue"/>
                <a:sym typeface="Helvetica Neue"/>
              </a:endParaRPr>
            </a:p>
          </p:txBody>
        </p:sp>
        <p:pic>
          <p:nvPicPr>
            <p:cNvPr id="1448" name="Google Shape;1448;p145"/>
            <p:cNvPicPr preferRelativeResize="0"/>
            <p:nvPr/>
          </p:nvPicPr>
          <p:blipFill rotWithShape="1">
            <a:blip r:embed="rId5">
              <a:alphaModFix/>
            </a:blip>
            <a:srcRect/>
            <a:stretch/>
          </p:blipFill>
          <p:spPr>
            <a:xfrm>
              <a:off x="13157488" y="3512444"/>
              <a:ext cx="1114470" cy="1133554"/>
            </a:xfrm>
            <a:prstGeom prst="rect">
              <a:avLst/>
            </a:prstGeom>
            <a:noFill/>
            <a:ln>
              <a:noFill/>
            </a:ln>
          </p:spPr>
        </p:pic>
      </p:grpSp>
      <p:sp>
        <p:nvSpPr>
          <p:cNvPr id="1449" name="Google Shape;1449;p145"/>
          <p:cNvSpPr txBox="1"/>
          <p:nvPr/>
        </p:nvSpPr>
        <p:spPr>
          <a:xfrm>
            <a:off x="1302250" y="4001150"/>
            <a:ext cx="66663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Los datos más granulares de primera mano, desde la red, cloud y SOC</a:t>
            </a:r>
            <a:endParaRPr sz="700">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1200"/>
              <a:buFont typeface="Arial"/>
              <a:buNone/>
            </a:pPr>
            <a:r>
              <a:rPr lang="en" sz="1200" i="0" u="none" strike="noStrike" cap="none">
                <a:solidFill>
                  <a:schemeClr val="accent2"/>
                </a:solidFill>
                <a:latin typeface="Helvetica Neue"/>
                <a:ea typeface="Helvetica Neue"/>
                <a:cs typeface="Helvetica Neue"/>
                <a:sym typeface="Helvetica Neue"/>
              </a:rPr>
              <a:t> </a:t>
            </a:r>
            <a:r>
              <a:rPr lang="en" sz="1200" b="1" i="0" u="none" strike="noStrike" cap="none">
                <a:solidFill>
                  <a:schemeClr val="accent1"/>
                </a:solidFill>
                <a:latin typeface="Helvetica Neue"/>
                <a:ea typeface="Helvetica Neue"/>
                <a:cs typeface="Helvetica Neue"/>
                <a:sym typeface="Helvetica Neue"/>
              </a:rPr>
              <a:t>2-4X </a:t>
            </a:r>
            <a:r>
              <a:rPr lang="en" sz="1200" b="1">
                <a:solidFill>
                  <a:schemeClr val="accent1"/>
                </a:solidFill>
                <a:latin typeface="Helvetica Neue"/>
                <a:ea typeface="Helvetica Neue"/>
                <a:cs typeface="Helvetica Neue"/>
                <a:sym typeface="Helvetica Neue"/>
              </a:rPr>
              <a:t>más datos recopilados comparado con cualquier otro fabricante de ciberseguridad</a:t>
            </a:r>
            <a:endParaRPr sz="1200" i="0" u="none" strike="noStrike" cap="none" baseline="30000">
              <a:solidFill>
                <a:schemeClr val="accent1"/>
              </a:solidFill>
              <a:latin typeface="Helvetica Neue"/>
              <a:ea typeface="Helvetica Neue"/>
              <a:cs typeface="Helvetica Neue"/>
              <a:sym typeface="Helvetica Neue"/>
            </a:endParaRPr>
          </a:p>
        </p:txBody>
      </p:sp>
      <p:sp>
        <p:nvSpPr>
          <p:cNvPr id="1450" name="Google Shape;1450;p145"/>
          <p:cNvSpPr txBox="1"/>
          <p:nvPr/>
        </p:nvSpPr>
        <p:spPr>
          <a:xfrm>
            <a:off x="2833688" y="1251076"/>
            <a:ext cx="3483900" cy="292500"/>
          </a:xfrm>
          <a:prstGeom prst="rect">
            <a:avLst/>
          </a:prstGeom>
          <a:solidFill>
            <a:srgbClr val="05030A"/>
          </a:solid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 sz="1600">
                <a:solidFill>
                  <a:srgbClr val="FFFFFF"/>
                </a:solidFill>
                <a:latin typeface="Helvetica Neue"/>
                <a:ea typeface="Helvetica Neue"/>
                <a:cs typeface="Helvetica Neue"/>
                <a:sym typeface="Helvetica Neue"/>
              </a:rPr>
              <a:t>Cada día</a:t>
            </a:r>
            <a:r>
              <a:rPr lang="en" sz="1600" i="0" u="none" strike="noStrike" cap="none">
                <a:solidFill>
                  <a:srgbClr val="FFFFFF"/>
                </a:solidFill>
                <a:latin typeface="Helvetica Neue"/>
                <a:ea typeface="Helvetica Neue"/>
                <a:cs typeface="Helvetica Neue"/>
                <a:sym typeface="Helvetica Neue"/>
              </a:rPr>
              <a:t> </a:t>
            </a:r>
            <a:r>
              <a:rPr lang="en" sz="1600">
                <a:solidFill>
                  <a:srgbClr val="FFFFFF"/>
                </a:solidFill>
                <a:latin typeface="Helvetica Neue"/>
                <a:ea typeface="Helvetica Neue"/>
                <a:cs typeface="Helvetica Neue"/>
                <a:sym typeface="Helvetica Neue"/>
              </a:rPr>
              <a:t>de</a:t>
            </a:r>
            <a:r>
              <a:rPr lang="en" sz="1600" b="1" i="0" u="none" strike="noStrike" cap="none">
                <a:solidFill>
                  <a:schemeClr val="accent1"/>
                </a:solidFill>
                <a:latin typeface="Helvetica Neue"/>
                <a:ea typeface="Helvetica Neue"/>
                <a:cs typeface="Helvetica Neue"/>
                <a:sym typeface="Helvetica Neue"/>
              </a:rPr>
              <a:t> 85</a:t>
            </a:r>
            <a:r>
              <a:rPr lang="en" sz="1600" b="1">
                <a:solidFill>
                  <a:schemeClr val="accent1"/>
                </a:solidFill>
                <a:latin typeface="Helvetica Neue"/>
                <a:ea typeface="Helvetica Neue"/>
                <a:cs typeface="Helvetica Neue"/>
                <a:sym typeface="Helvetica Neue"/>
              </a:rPr>
              <a:t>.</a:t>
            </a:r>
            <a:r>
              <a:rPr lang="en" sz="1600" b="1" i="0" u="none" strike="noStrike" cap="none">
                <a:solidFill>
                  <a:schemeClr val="accent1"/>
                </a:solidFill>
                <a:latin typeface="Helvetica Neue"/>
                <a:ea typeface="Helvetica Neue"/>
                <a:cs typeface="Helvetica Neue"/>
                <a:sym typeface="Helvetica Neue"/>
              </a:rPr>
              <a:t>000 </a:t>
            </a:r>
            <a:r>
              <a:rPr lang="en" sz="1600">
                <a:solidFill>
                  <a:srgbClr val="FFFFFF"/>
                </a:solidFill>
                <a:latin typeface="Helvetica Neue"/>
                <a:ea typeface="Helvetica Neue"/>
                <a:cs typeface="Helvetica Neue"/>
                <a:sym typeface="Helvetica Neue"/>
              </a:rPr>
              <a:t>clientes</a:t>
            </a:r>
            <a:endParaRPr sz="1600" i="0" u="none" strike="noStrike" cap="none">
              <a:solidFill>
                <a:srgbClr val="FFFFFF"/>
              </a:solidFill>
              <a:latin typeface="Helvetica Neue"/>
              <a:ea typeface="Helvetica Neue"/>
              <a:cs typeface="Helvetica Neue"/>
              <a:sym typeface="Helvetica Neue"/>
            </a:endParaRPr>
          </a:p>
        </p:txBody>
      </p:sp>
      <p:sp>
        <p:nvSpPr>
          <p:cNvPr id="1451" name="Google Shape;1451;p145"/>
          <p:cNvSpPr txBox="1"/>
          <p:nvPr/>
        </p:nvSpPr>
        <p:spPr>
          <a:xfrm>
            <a:off x="3864803" y="4869656"/>
            <a:ext cx="3645600" cy="1386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600"/>
              <a:buFont typeface="Arial"/>
              <a:buNone/>
            </a:pPr>
            <a:r>
              <a:rPr lang="en" sz="600" b="0" i="0" u="none" strike="noStrike" cap="none">
                <a:solidFill>
                  <a:srgbClr val="7F7F7F"/>
                </a:solidFill>
                <a:latin typeface="Arial"/>
                <a:ea typeface="Arial"/>
                <a:cs typeface="Arial"/>
                <a:sym typeface="Arial"/>
              </a:rPr>
              <a:t>Source: Comparison across pure play cybersecurity vendors, investor presentations, press releases</a:t>
            </a:r>
            <a:endParaRPr sz="600" b="0" i="0" u="none" strike="noStrike" cap="none">
              <a:solidFill>
                <a:srgbClr val="7F7F7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0"/>
                                        </p:tgtEl>
                                        <p:attrNameLst>
                                          <p:attrName>style.visibility</p:attrName>
                                        </p:attrNameLst>
                                      </p:cBhvr>
                                      <p:to>
                                        <p:strVal val="visible"/>
                                      </p:to>
                                    </p:set>
                                    <p:animEffect transition="in" filter="fade">
                                      <p:cBhvr>
                                        <p:cTn id="7" dur="500"/>
                                        <p:tgtEl>
                                          <p:spTgt spid="1450"/>
                                        </p:tgtEl>
                                      </p:cBhvr>
                                    </p:animEffect>
                                  </p:childTnLst>
                                </p:cTn>
                              </p:par>
                              <p:par>
                                <p:cTn id="8" presetID="10" presetClass="entr" presetSubtype="0" fill="hold" nodeType="withEffect">
                                  <p:stCondLst>
                                    <p:cond delay="0"/>
                                  </p:stCondLst>
                                  <p:childTnLst>
                                    <p:set>
                                      <p:cBhvr>
                                        <p:cTn id="9" dur="1" fill="hold">
                                          <p:stCondLst>
                                            <p:cond delay="0"/>
                                          </p:stCondLst>
                                        </p:cTn>
                                        <p:tgtEl>
                                          <p:spTgt spid="1435"/>
                                        </p:tgtEl>
                                        <p:attrNameLst>
                                          <p:attrName>style.visibility</p:attrName>
                                        </p:attrNameLst>
                                      </p:cBhvr>
                                      <p:to>
                                        <p:strVal val="visible"/>
                                      </p:to>
                                    </p:set>
                                    <p:animEffect transition="in" filter="fade">
                                      <p:cBhvr>
                                        <p:cTn id="10" dur="2000"/>
                                        <p:tgtEl>
                                          <p:spTgt spid="1435"/>
                                        </p:tgtEl>
                                      </p:cBhvr>
                                    </p:animEffect>
                                  </p:childTnLst>
                                </p:cTn>
                              </p:par>
                              <p:par>
                                <p:cTn id="11" presetID="10" presetClass="entr" presetSubtype="0" fill="hold" nodeType="withEffect">
                                  <p:stCondLst>
                                    <p:cond delay="200"/>
                                  </p:stCondLst>
                                  <p:childTnLst>
                                    <p:set>
                                      <p:cBhvr>
                                        <p:cTn id="12" dur="1" fill="hold">
                                          <p:stCondLst>
                                            <p:cond delay="0"/>
                                          </p:stCondLst>
                                        </p:cTn>
                                        <p:tgtEl>
                                          <p:spTgt spid="1437"/>
                                        </p:tgtEl>
                                        <p:attrNameLst>
                                          <p:attrName>style.visibility</p:attrName>
                                        </p:attrNameLst>
                                      </p:cBhvr>
                                      <p:to>
                                        <p:strVal val="visible"/>
                                      </p:to>
                                    </p:set>
                                    <p:animEffect transition="in" filter="fade">
                                      <p:cBhvr>
                                        <p:cTn id="13" dur="300"/>
                                        <p:tgtEl>
                                          <p:spTgt spid="1437"/>
                                        </p:tgtEl>
                                      </p:cBhvr>
                                    </p:animEffect>
                                  </p:childTnLst>
                                </p:cTn>
                              </p:par>
                              <p:par>
                                <p:cTn id="14" presetID="10" presetClass="entr" presetSubtype="0" fill="hold" nodeType="withEffect">
                                  <p:stCondLst>
                                    <p:cond delay="300"/>
                                  </p:stCondLst>
                                  <p:childTnLst>
                                    <p:set>
                                      <p:cBhvr>
                                        <p:cTn id="15" dur="1" fill="hold">
                                          <p:stCondLst>
                                            <p:cond delay="0"/>
                                          </p:stCondLst>
                                        </p:cTn>
                                        <p:tgtEl>
                                          <p:spTgt spid="1441"/>
                                        </p:tgtEl>
                                        <p:attrNameLst>
                                          <p:attrName>style.visibility</p:attrName>
                                        </p:attrNameLst>
                                      </p:cBhvr>
                                      <p:to>
                                        <p:strVal val="visible"/>
                                      </p:to>
                                    </p:set>
                                    <p:animEffect transition="in" filter="fade">
                                      <p:cBhvr>
                                        <p:cTn id="16" dur="300"/>
                                        <p:tgtEl>
                                          <p:spTgt spid="1441"/>
                                        </p:tgtEl>
                                      </p:cBhvr>
                                    </p:animEffect>
                                  </p:childTnLst>
                                </p:cTn>
                              </p:par>
                              <p:par>
                                <p:cTn id="17" presetID="10" presetClass="entr" presetSubtype="0" fill="hold" nodeType="withEffect">
                                  <p:stCondLst>
                                    <p:cond delay="400"/>
                                  </p:stCondLst>
                                  <p:childTnLst>
                                    <p:set>
                                      <p:cBhvr>
                                        <p:cTn id="18" dur="1" fill="hold">
                                          <p:stCondLst>
                                            <p:cond delay="0"/>
                                          </p:stCondLst>
                                        </p:cTn>
                                        <p:tgtEl>
                                          <p:spTgt spid="1445"/>
                                        </p:tgtEl>
                                        <p:attrNameLst>
                                          <p:attrName>style.visibility</p:attrName>
                                        </p:attrNameLst>
                                      </p:cBhvr>
                                      <p:to>
                                        <p:strVal val="visible"/>
                                      </p:to>
                                    </p:set>
                                    <p:animEffect transition="in" filter="fade">
                                      <p:cBhvr>
                                        <p:cTn id="19" dur="300"/>
                                        <p:tgtEl>
                                          <p:spTgt spid="144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49"/>
                                        </p:tgtEl>
                                        <p:attrNameLst>
                                          <p:attrName>style.visibility</p:attrName>
                                        </p:attrNameLst>
                                      </p:cBhvr>
                                      <p:to>
                                        <p:strVal val="visible"/>
                                      </p:to>
                                    </p:set>
                                    <p:animEffect transition="in" filter="fade">
                                      <p:cBhvr>
                                        <p:cTn id="23" dur="500"/>
                                        <p:tgtEl>
                                          <p:spTgt spid="1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grpSp>
        <p:nvGrpSpPr>
          <p:cNvPr id="1456" name="Google Shape;1456;p146"/>
          <p:cNvGrpSpPr/>
          <p:nvPr/>
        </p:nvGrpSpPr>
        <p:grpSpPr>
          <a:xfrm>
            <a:off x="6100173" y="2174712"/>
            <a:ext cx="2026500" cy="969102"/>
            <a:chOff x="9521923" y="7159587"/>
            <a:chExt cx="4053000" cy="1938204"/>
          </a:xfrm>
        </p:grpSpPr>
        <p:sp>
          <p:nvSpPr>
            <p:cNvPr id="1457" name="Google Shape;1457;p146"/>
            <p:cNvSpPr txBox="1"/>
            <p:nvPr/>
          </p:nvSpPr>
          <p:spPr>
            <a:xfrm>
              <a:off x="9521923" y="7691991"/>
              <a:ext cx="4053000" cy="14058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b="1">
                  <a:solidFill>
                    <a:schemeClr val="accent6"/>
                  </a:solidFill>
                  <a:latin typeface="Helvetica Neue"/>
                  <a:ea typeface="Helvetica Neue"/>
                  <a:cs typeface="Helvetica Neue"/>
                  <a:sym typeface="Helvetica Neue"/>
                </a:rPr>
                <a:t>SOC DIRIGIDO POR IA</a:t>
              </a:r>
              <a:endParaRPr sz="900" b="1">
                <a:solidFill>
                  <a:schemeClr val="accent6"/>
                </a:solidFill>
                <a:latin typeface="Helvetica Neue"/>
                <a:ea typeface="Helvetica Neue"/>
                <a:cs typeface="Helvetica Neue"/>
                <a:sym typeface="Helvetica Neue"/>
              </a:endParaRPr>
            </a:p>
            <a:p>
              <a:pPr marL="0" marR="0" lvl="0" indent="0" algn="ctr" rtl="0">
                <a:spcBef>
                  <a:spcPts val="800"/>
                </a:spcBef>
                <a:spcAft>
                  <a:spcPts val="0"/>
                </a:spcAft>
                <a:buNone/>
              </a:pPr>
              <a:r>
                <a:rPr lang="en" sz="900">
                  <a:solidFill>
                    <a:schemeClr val="lt1"/>
                  </a:solidFill>
                  <a:latin typeface="Helvetica Neue"/>
                  <a:ea typeface="Helvetica Neue"/>
                  <a:cs typeface="Helvetica Neue"/>
                  <a:sym typeface="Helvetica Neue"/>
                </a:rPr>
                <a:t>Detección en Tiempo Real y remediacióncon Precision AI</a:t>
              </a:r>
              <a:endParaRPr sz="900">
                <a:solidFill>
                  <a:schemeClr val="lt1"/>
                </a:solidFill>
                <a:latin typeface="Helvetica Neue"/>
                <a:ea typeface="Helvetica Neue"/>
                <a:cs typeface="Helvetica Neue"/>
                <a:sym typeface="Helvetica Neue"/>
              </a:endParaRPr>
            </a:p>
          </p:txBody>
        </p:sp>
        <p:grpSp>
          <p:nvGrpSpPr>
            <p:cNvPr id="1458" name="Google Shape;1458;p146"/>
            <p:cNvGrpSpPr/>
            <p:nvPr/>
          </p:nvGrpSpPr>
          <p:grpSpPr>
            <a:xfrm>
              <a:off x="10332197" y="7159587"/>
              <a:ext cx="2443281" cy="550032"/>
              <a:chOff x="13543025" y="2695650"/>
              <a:chExt cx="2102652" cy="473350"/>
            </a:xfrm>
          </p:grpSpPr>
          <p:pic>
            <p:nvPicPr>
              <p:cNvPr id="1459" name="Google Shape;1459;p146"/>
              <p:cNvPicPr preferRelativeResize="0"/>
              <p:nvPr/>
            </p:nvPicPr>
            <p:blipFill rotWithShape="1">
              <a:blip r:embed="rId3">
                <a:alphaModFix/>
              </a:blip>
              <a:srcRect r="83396"/>
              <a:stretch/>
            </p:blipFill>
            <p:spPr>
              <a:xfrm>
                <a:off x="13543025" y="2695650"/>
                <a:ext cx="349099" cy="473350"/>
              </a:xfrm>
              <a:prstGeom prst="rect">
                <a:avLst/>
              </a:prstGeom>
              <a:noFill/>
              <a:ln>
                <a:noFill/>
              </a:ln>
            </p:spPr>
          </p:pic>
          <p:pic>
            <p:nvPicPr>
              <p:cNvPr id="1460" name="Google Shape;1460;p146"/>
              <p:cNvPicPr preferRelativeResize="0"/>
              <p:nvPr/>
            </p:nvPicPr>
            <p:blipFill rotWithShape="1">
              <a:blip r:embed="rId4">
                <a:alphaModFix/>
              </a:blip>
              <a:srcRect l="16604" b="29740"/>
              <a:stretch/>
            </p:blipFill>
            <p:spPr>
              <a:xfrm>
                <a:off x="13892125" y="2695650"/>
                <a:ext cx="1753552" cy="332575"/>
              </a:xfrm>
              <a:prstGeom prst="rect">
                <a:avLst/>
              </a:prstGeom>
              <a:noFill/>
              <a:ln>
                <a:noFill/>
              </a:ln>
            </p:spPr>
          </p:pic>
        </p:grpSp>
      </p:grpSp>
      <p:grpSp>
        <p:nvGrpSpPr>
          <p:cNvPr id="1461" name="Google Shape;1461;p146"/>
          <p:cNvGrpSpPr/>
          <p:nvPr/>
        </p:nvGrpSpPr>
        <p:grpSpPr>
          <a:xfrm>
            <a:off x="3342825" y="2187037"/>
            <a:ext cx="2418150" cy="956788"/>
            <a:chOff x="4294612" y="7184237"/>
            <a:chExt cx="4836300" cy="1913576"/>
          </a:xfrm>
        </p:grpSpPr>
        <p:sp>
          <p:nvSpPr>
            <p:cNvPr id="1462" name="Google Shape;1462;p146"/>
            <p:cNvSpPr txBox="1"/>
            <p:nvPr/>
          </p:nvSpPr>
          <p:spPr>
            <a:xfrm>
              <a:off x="4294612" y="7692013"/>
              <a:ext cx="4836300" cy="14058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b="1">
                  <a:solidFill>
                    <a:schemeClr val="accent5"/>
                  </a:solidFill>
                  <a:latin typeface="Helvetica Neue"/>
                  <a:ea typeface="Helvetica Neue"/>
                  <a:cs typeface="Helvetica Neue"/>
                  <a:sym typeface="Helvetica Neue"/>
                </a:rPr>
                <a:t>PLATFORMA CODE TO CLOUD </a:t>
              </a:r>
              <a:endParaRPr sz="900" b="1">
                <a:solidFill>
                  <a:schemeClr val="accent5"/>
                </a:solidFill>
                <a:latin typeface="Helvetica Neue"/>
                <a:ea typeface="Helvetica Neue"/>
                <a:cs typeface="Helvetica Neue"/>
                <a:sym typeface="Helvetica Neue"/>
              </a:endParaRPr>
            </a:p>
            <a:p>
              <a:pPr marL="0" marR="0" lvl="0" indent="0" algn="ctr" rtl="0">
                <a:spcBef>
                  <a:spcPts val="800"/>
                </a:spcBef>
                <a:spcAft>
                  <a:spcPts val="0"/>
                </a:spcAft>
                <a:buNone/>
              </a:pPr>
              <a:r>
                <a:rPr lang="en" sz="900">
                  <a:solidFill>
                    <a:schemeClr val="lt1"/>
                  </a:solidFill>
                  <a:latin typeface="Helvetica Neue"/>
                  <a:ea typeface="Helvetica Neue"/>
                  <a:cs typeface="Helvetica Neue"/>
                  <a:sym typeface="Helvetica Neue"/>
                </a:rPr>
                <a:t>Identificar y remediar los problemas de seguridad  cloud a escala con Precision AI</a:t>
              </a:r>
              <a:endParaRPr sz="900">
                <a:solidFill>
                  <a:schemeClr val="lt1"/>
                </a:solidFill>
                <a:latin typeface="Helvetica Neue"/>
                <a:ea typeface="Helvetica Neue"/>
                <a:cs typeface="Helvetica Neue"/>
                <a:sym typeface="Helvetica Neue"/>
              </a:endParaRPr>
            </a:p>
          </p:txBody>
        </p:sp>
        <p:grpSp>
          <p:nvGrpSpPr>
            <p:cNvPr id="1463" name="Google Shape;1463;p146"/>
            <p:cNvGrpSpPr/>
            <p:nvPr/>
          </p:nvGrpSpPr>
          <p:grpSpPr>
            <a:xfrm>
              <a:off x="4961916" y="7184237"/>
              <a:ext cx="3573053" cy="500715"/>
              <a:chOff x="7518330" y="2737900"/>
              <a:chExt cx="2774972" cy="388875"/>
            </a:xfrm>
          </p:grpSpPr>
          <p:pic>
            <p:nvPicPr>
              <p:cNvPr id="1464" name="Google Shape;1464;p146"/>
              <p:cNvPicPr preferRelativeResize="0"/>
              <p:nvPr/>
            </p:nvPicPr>
            <p:blipFill rotWithShape="1">
              <a:blip r:embed="rId5">
                <a:alphaModFix/>
              </a:blip>
              <a:srcRect r="89966"/>
              <a:stretch/>
            </p:blipFill>
            <p:spPr>
              <a:xfrm>
                <a:off x="7518330" y="2737900"/>
                <a:ext cx="278400" cy="388875"/>
              </a:xfrm>
              <a:prstGeom prst="rect">
                <a:avLst/>
              </a:prstGeom>
              <a:noFill/>
              <a:ln>
                <a:noFill/>
              </a:ln>
            </p:spPr>
          </p:pic>
          <p:pic>
            <p:nvPicPr>
              <p:cNvPr id="1465" name="Google Shape;1465;p146"/>
              <p:cNvPicPr preferRelativeResize="0"/>
              <p:nvPr/>
            </p:nvPicPr>
            <p:blipFill rotWithShape="1">
              <a:blip r:embed="rId6">
                <a:alphaModFix/>
              </a:blip>
              <a:srcRect l="11457" b="26868"/>
              <a:stretch/>
            </p:blipFill>
            <p:spPr>
              <a:xfrm>
                <a:off x="7836229" y="2737900"/>
                <a:ext cx="2457073" cy="284400"/>
              </a:xfrm>
              <a:prstGeom prst="rect">
                <a:avLst/>
              </a:prstGeom>
              <a:noFill/>
              <a:ln>
                <a:noFill/>
              </a:ln>
            </p:spPr>
          </p:pic>
        </p:grpSp>
      </p:grpSp>
      <p:grpSp>
        <p:nvGrpSpPr>
          <p:cNvPr id="1466" name="Google Shape;1466;p146"/>
          <p:cNvGrpSpPr/>
          <p:nvPr/>
        </p:nvGrpSpPr>
        <p:grpSpPr>
          <a:xfrm>
            <a:off x="1058221" y="2187045"/>
            <a:ext cx="2051100" cy="956769"/>
            <a:chOff x="336649" y="7184253"/>
            <a:chExt cx="4102200" cy="1913538"/>
          </a:xfrm>
        </p:grpSpPr>
        <p:sp>
          <p:nvSpPr>
            <p:cNvPr id="1467" name="Google Shape;1467;p146"/>
            <p:cNvSpPr txBox="1"/>
            <p:nvPr/>
          </p:nvSpPr>
          <p:spPr>
            <a:xfrm>
              <a:off x="336649" y="7691991"/>
              <a:ext cx="4102200" cy="14058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900" b="1">
                  <a:solidFill>
                    <a:schemeClr val="accent2"/>
                  </a:solidFill>
                  <a:latin typeface="Helvetica Neue"/>
                  <a:ea typeface="Helvetica Neue"/>
                  <a:cs typeface="Helvetica Neue"/>
                  <a:sym typeface="Helvetica Neue"/>
                </a:rPr>
                <a:t>PLATFORMA ZERO TRUST </a:t>
              </a:r>
              <a:endParaRPr sz="900" b="1">
                <a:solidFill>
                  <a:schemeClr val="accent2"/>
                </a:solidFill>
                <a:latin typeface="Helvetica Neue"/>
                <a:ea typeface="Helvetica Neue"/>
                <a:cs typeface="Helvetica Neue"/>
                <a:sym typeface="Helvetica Neue"/>
              </a:endParaRPr>
            </a:p>
            <a:p>
              <a:pPr marL="0" marR="0" lvl="0" indent="0" algn="ctr" rtl="0">
                <a:spcBef>
                  <a:spcPts val="800"/>
                </a:spcBef>
                <a:spcAft>
                  <a:spcPts val="0"/>
                </a:spcAft>
                <a:buNone/>
              </a:pPr>
              <a:r>
                <a:rPr lang="en" sz="900">
                  <a:solidFill>
                    <a:schemeClr val="lt1"/>
                  </a:solidFill>
                  <a:latin typeface="Helvetica Neue"/>
                  <a:ea typeface="Helvetica Neue"/>
                  <a:cs typeface="Helvetica Neue"/>
                  <a:sym typeface="Helvetica Neue"/>
                </a:rPr>
                <a:t>Inspeccionar las conexiones y blquear los ataques con Precision AI</a:t>
              </a:r>
              <a:endParaRPr sz="900">
                <a:solidFill>
                  <a:schemeClr val="lt1"/>
                </a:solidFill>
                <a:latin typeface="Helvetica Neue"/>
                <a:ea typeface="Helvetica Neue"/>
                <a:cs typeface="Helvetica Neue"/>
                <a:sym typeface="Helvetica Neue"/>
              </a:endParaRPr>
            </a:p>
          </p:txBody>
        </p:sp>
        <p:grpSp>
          <p:nvGrpSpPr>
            <p:cNvPr id="1468" name="Google Shape;1468;p146"/>
            <p:cNvGrpSpPr/>
            <p:nvPr/>
          </p:nvGrpSpPr>
          <p:grpSpPr>
            <a:xfrm>
              <a:off x="1361015" y="7184253"/>
              <a:ext cx="2053398" cy="500688"/>
              <a:chOff x="2755201" y="2685975"/>
              <a:chExt cx="1613292" cy="393375"/>
            </a:xfrm>
          </p:grpSpPr>
          <p:pic>
            <p:nvPicPr>
              <p:cNvPr id="1469" name="Google Shape;1469;p146"/>
              <p:cNvPicPr preferRelativeResize="0"/>
              <p:nvPr/>
            </p:nvPicPr>
            <p:blipFill rotWithShape="1">
              <a:blip r:embed="rId7">
                <a:alphaModFix/>
              </a:blip>
              <a:srcRect r="82059"/>
              <a:stretch/>
            </p:blipFill>
            <p:spPr>
              <a:xfrm>
                <a:off x="2755201" y="2685975"/>
                <a:ext cx="289426" cy="393375"/>
              </a:xfrm>
              <a:prstGeom prst="rect">
                <a:avLst/>
              </a:prstGeom>
              <a:noFill/>
              <a:ln>
                <a:noFill/>
              </a:ln>
            </p:spPr>
          </p:pic>
          <p:pic>
            <p:nvPicPr>
              <p:cNvPr id="1470" name="Google Shape;1470;p146"/>
              <p:cNvPicPr preferRelativeResize="0"/>
              <p:nvPr/>
            </p:nvPicPr>
            <p:blipFill rotWithShape="1">
              <a:blip r:embed="rId8">
                <a:alphaModFix/>
              </a:blip>
              <a:srcRect l="17938" b="27703"/>
              <a:stretch/>
            </p:blipFill>
            <p:spPr>
              <a:xfrm>
                <a:off x="3044619" y="2685975"/>
                <a:ext cx="1323874" cy="284400"/>
              </a:xfrm>
              <a:prstGeom prst="rect">
                <a:avLst/>
              </a:prstGeom>
              <a:noFill/>
              <a:ln>
                <a:noFill/>
              </a:ln>
            </p:spPr>
          </p:pic>
        </p:grpSp>
      </p:grpSp>
      <p:sp>
        <p:nvSpPr>
          <p:cNvPr id="1471" name="Google Shape;1471;p146"/>
          <p:cNvSpPr/>
          <p:nvPr/>
        </p:nvSpPr>
        <p:spPr>
          <a:xfrm>
            <a:off x="3629308" y="952715"/>
            <a:ext cx="1902600" cy="373500"/>
          </a:xfrm>
          <a:prstGeom prst="rect">
            <a:avLst/>
          </a:prstGeom>
          <a:noFill/>
          <a:ln>
            <a:noFill/>
          </a:ln>
        </p:spPr>
        <p:txBody>
          <a:bodyPr spcFirstLastPara="1" wrap="square" lIns="45725" tIns="45725" rIns="45725" bIns="45725" anchor="ctr" anchorCtr="0">
            <a:noAutofit/>
          </a:bodyPr>
          <a:lstStyle/>
          <a:p>
            <a:pPr marL="0" marR="0" lvl="0" indent="0" algn="ctr" rtl="0">
              <a:spcBef>
                <a:spcPts val="0"/>
              </a:spcBef>
              <a:spcAft>
                <a:spcPts val="0"/>
              </a:spcAft>
              <a:buNone/>
            </a:pPr>
            <a:r>
              <a:rPr lang="en" sz="2100" b="1">
                <a:solidFill>
                  <a:schemeClr val="accent1"/>
                </a:solidFill>
                <a:latin typeface="Helvetica Neue"/>
                <a:ea typeface="Helvetica Neue"/>
                <a:cs typeface="Helvetica Neue"/>
                <a:sym typeface="Helvetica Neue"/>
              </a:rPr>
              <a:t>Precision AI </a:t>
            </a:r>
            <a:endParaRPr sz="700" b="1">
              <a:latin typeface="Helvetica Neue"/>
              <a:ea typeface="Helvetica Neue"/>
              <a:cs typeface="Helvetica Neue"/>
              <a:sym typeface="Helvetica Neue"/>
            </a:endParaRPr>
          </a:p>
        </p:txBody>
      </p:sp>
      <p:sp>
        <p:nvSpPr>
          <p:cNvPr id="1472" name="Google Shape;1472;p146"/>
          <p:cNvSpPr/>
          <p:nvPr/>
        </p:nvSpPr>
        <p:spPr>
          <a:xfrm rot="5400000">
            <a:off x="4348085" y="-534048"/>
            <a:ext cx="443316" cy="4502717"/>
          </a:xfrm>
          <a:custGeom>
            <a:avLst/>
            <a:gdLst/>
            <a:ahLst/>
            <a:cxnLst/>
            <a:rect l="l" t="t" r="r" b="b"/>
            <a:pathLst>
              <a:path w="2110" h="2331" extrusionOk="0">
                <a:moveTo>
                  <a:pt x="957" y="1426"/>
                </a:moveTo>
                <a:cubicBezTo>
                  <a:pt x="991" y="1445"/>
                  <a:pt x="1044" y="1475"/>
                  <a:pt x="1078" y="1493"/>
                </a:cubicBezTo>
                <a:cubicBezTo>
                  <a:pt x="1100" y="1505"/>
                  <a:pt x="1133" y="1522"/>
                  <a:pt x="1155" y="1533"/>
                </a:cubicBezTo>
                <a:cubicBezTo>
                  <a:pt x="1166" y="1539"/>
                  <a:pt x="1221" y="1565"/>
                  <a:pt x="1233" y="1571"/>
                </a:cubicBezTo>
                <a:cubicBezTo>
                  <a:pt x="1402" y="1647"/>
                  <a:pt x="1580" y="1704"/>
                  <a:pt x="1764" y="1727"/>
                </a:cubicBezTo>
                <a:cubicBezTo>
                  <a:pt x="1855" y="1739"/>
                  <a:pt x="1949" y="1743"/>
                  <a:pt x="2041" y="1743"/>
                </a:cubicBezTo>
                <a:cubicBezTo>
                  <a:pt x="2041" y="1743"/>
                  <a:pt x="2110" y="1742"/>
                  <a:pt x="2110" y="1742"/>
                </a:cubicBezTo>
                <a:cubicBezTo>
                  <a:pt x="2068" y="1741"/>
                  <a:pt x="2013" y="1740"/>
                  <a:pt x="1972" y="1737"/>
                </a:cubicBezTo>
                <a:cubicBezTo>
                  <a:pt x="1590" y="1717"/>
                  <a:pt x="1293" y="1599"/>
                  <a:pt x="967" y="1408"/>
                </a:cubicBezTo>
                <a:cubicBezTo>
                  <a:pt x="937" y="1392"/>
                  <a:pt x="905" y="1376"/>
                  <a:pt x="874" y="1361"/>
                </a:cubicBezTo>
                <a:cubicBezTo>
                  <a:pt x="685" y="1274"/>
                  <a:pt x="482" y="1219"/>
                  <a:pt x="276" y="1188"/>
                </a:cubicBezTo>
                <a:cubicBezTo>
                  <a:pt x="243" y="1184"/>
                  <a:pt x="210" y="1180"/>
                  <a:pt x="177" y="1176"/>
                </a:cubicBezTo>
                <a:cubicBezTo>
                  <a:pt x="417" y="1194"/>
                  <a:pt x="657" y="1227"/>
                  <a:pt x="891" y="1283"/>
                </a:cubicBezTo>
                <a:cubicBezTo>
                  <a:pt x="938" y="1294"/>
                  <a:pt x="1005" y="1314"/>
                  <a:pt x="1052" y="1327"/>
                </a:cubicBezTo>
                <a:cubicBezTo>
                  <a:pt x="1331" y="1405"/>
                  <a:pt x="1619" y="1451"/>
                  <a:pt x="1909" y="1455"/>
                </a:cubicBezTo>
                <a:cubicBezTo>
                  <a:pt x="1949" y="1455"/>
                  <a:pt x="2002" y="1456"/>
                  <a:pt x="2043" y="1455"/>
                </a:cubicBezTo>
                <a:cubicBezTo>
                  <a:pt x="2110" y="1454"/>
                  <a:pt x="2110" y="1454"/>
                  <a:pt x="2110" y="1454"/>
                </a:cubicBezTo>
                <a:cubicBezTo>
                  <a:pt x="1932" y="1450"/>
                  <a:pt x="1754" y="1441"/>
                  <a:pt x="1578" y="1417"/>
                </a:cubicBezTo>
                <a:cubicBezTo>
                  <a:pt x="1358" y="1389"/>
                  <a:pt x="1142" y="1332"/>
                  <a:pt x="928" y="1272"/>
                </a:cubicBezTo>
                <a:cubicBezTo>
                  <a:pt x="910" y="1267"/>
                  <a:pt x="882" y="1261"/>
                  <a:pt x="863" y="1257"/>
                </a:cubicBezTo>
                <a:cubicBezTo>
                  <a:pt x="789" y="1239"/>
                  <a:pt x="708" y="1225"/>
                  <a:pt x="633" y="1213"/>
                </a:cubicBezTo>
                <a:cubicBezTo>
                  <a:pt x="478" y="1190"/>
                  <a:pt x="320" y="1175"/>
                  <a:pt x="163" y="1169"/>
                </a:cubicBezTo>
                <a:cubicBezTo>
                  <a:pt x="788" y="1179"/>
                  <a:pt x="1420" y="1178"/>
                  <a:pt x="2044" y="1167"/>
                </a:cubicBezTo>
                <a:cubicBezTo>
                  <a:pt x="2110" y="1166"/>
                  <a:pt x="2110" y="1166"/>
                  <a:pt x="2110" y="1166"/>
                </a:cubicBezTo>
                <a:cubicBezTo>
                  <a:pt x="2110" y="1166"/>
                  <a:pt x="2044" y="1164"/>
                  <a:pt x="2044" y="1164"/>
                </a:cubicBezTo>
                <a:cubicBezTo>
                  <a:pt x="1420" y="1153"/>
                  <a:pt x="788" y="1152"/>
                  <a:pt x="163" y="1163"/>
                </a:cubicBezTo>
                <a:cubicBezTo>
                  <a:pt x="320" y="1157"/>
                  <a:pt x="478" y="1142"/>
                  <a:pt x="633" y="1118"/>
                </a:cubicBezTo>
                <a:cubicBezTo>
                  <a:pt x="708" y="1107"/>
                  <a:pt x="789" y="1092"/>
                  <a:pt x="863" y="1075"/>
                </a:cubicBezTo>
                <a:cubicBezTo>
                  <a:pt x="882" y="1070"/>
                  <a:pt x="910" y="1064"/>
                  <a:pt x="928" y="1059"/>
                </a:cubicBezTo>
                <a:cubicBezTo>
                  <a:pt x="1142" y="999"/>
                  <a:pt x="1358" y="943"/>
                  <a:pt x="1578" y="914"/>
                </a:cubicBezTo>
                <a:cubicBezTo>
                  <a:pt x="1754" y="890"/>
                  <a:pt x="1932" y="881"/>
                  <a:pt x="2110" y="877"/>
                </a:cubicBezTo>
                <a:cubicBezTo>
                  <a:pt x="2110" y="877"/>
                  <a:pt x="2043" y="876"/>
                  <a:pt x="2043" y="876"/>
                </a:cubicBezTo>
                <a:cubicBezTo>
                  <a:pt x="2002" y="876"/>
                  <a:pt x="1950" y="876"/>
                  <a:pt x="1909" y="877"/>
                </a:cubicBezTo>
                <a:cubicBezTo>
                  <a:pt x="1619" y="880"/>
                  <a:pt x="1331" y="926"/>
                  <a:pt x="1052" y="1005"/>
                </a:cubicBezTo>
                <a:cubicBezTo>
                  <a:pt x="1005" y="1018"/>
                  <a:pt x="938" y="1037"/>
                  <a:pt x="891" y="1048"/>
                </a:cubicBezTo>
                <a:cubicBezTo>
                  <a:pt x="657" y="1105"/>
                  <a:pt x="417" y="1137"/>
                  <a:pt x="177" y="1155"/>
                </a:cubicBezTo>
                <a:cubicBezTo>
                  <a:pt x="210" y="1152"/>
                  <a:pt x="243" y="1148"/>
                  <a:pt x="276" y="1143"/>
                </a:cubicBezTo>
                <a:cubicBezTo>
                  <a:pt x="482" y="1113"/>
                  <a:pt x="685" y="1058"/>
                  <a:pt x="874" y="970"/>
                </a:cubicBezTo>
                <a:cubicBezTo>
                  <a:pt x="905" y="955"/>
                  <a:pt x="937" y="940"/>
                  <a:pt x="967" y="923"/>
                </a:cubicBezTo>
                <a:cubicBezTo>
                  <a:pt x="1293" y="733"/>
                  <a:pt x="1590" y="614"/>
                  <a:pt x="1972" y="594"/>
                </a:cubicBezTo>
                <a:cubicBezTo>
                  <a:pt x="2013" y="592"/>
                  <a:pt x="2068" y="590"/>
                  <a:pt x="2110" y="589"/>
                </a:cubicBezTo>
                <a:cubicBezTo>
                  <a:pt x="2041" y="588"/>
                  <a:pt x="2041" y="588"/>
                  <a:pt x="2041" y="588"/>
                </a:cubicBezTo>
                <a:cubicBezTo>
                  <a:pt x="1949" y="589"/>
                  <a:pt x="1855" y="592"/>
                  <a:pt x="1764" y="605"/>
                </a:cubicBezTo>
                <a:cubicBezTo>
                  <a:pt x="1580" y="627"/>
                  <a:pt x="1402" y="684"/>
                  <a:pt x="1233" y="761"/>
                </a:cubicBezTo>
                <a:cubicBezTo>
                  <a:pt x="1222" y="766"/>
                  <a:pt x="1166" y="793"/>
                  <a:pt x="1155" y="798"/>
                </a:cubicBezTo>
                <a:cubicBezTo>
                  <a:pt x="1133" y="810"/>
                  <a:pt x="1100" y="826"/>
                  <a:pt x="1078" y="838"/>
                </a:cubicBezTo>
                <a:cubicBezTo>
                  <a:pt x="1044" y="857"/>
                  <a:pt x="991" y="887"/>
                  <a:pt x="957" y="906"/>
                </a:cubicBezTo>
                <a:cubicBezTo>
                  <a:pt x="918" y="928"/>
                  <a:pt x="876" y="948"/>
                  <a:pt x="834" y="967"/>
                </a:cubicBezTo>
                <a:cubicBezTo>
                  <a:pt x="625" y="1060"/>
                  <a:pt x="401" y="1119"/>
                  <a:pt x="174" y="1149"/>
                </a:cubicBezTo>
                <a:cubicBezTo>
                  <a:pt x="440" y="1108"/>
                  <a:pt x="699" y="1001"/>
                  <a:pt x="915" y="842"/>
                </a:cubicBezTo>
                <a:cubicBezTo>
                  <a:pt x="961" y="808"/>
                  <a:pt x="1013" y="763"/>
                  <a:pt x="1057" y="727"/>
                </a:cubicBezTo>
                <a:cubicBezTo>
                  <a:pt x="1093" y="696"/>
                  <a:pt x="1133" y="667"/>
                  <a:pt x="1171" y="638"/>
                </a:cubicBezTo>
                <a:cubicBezTo>
                  <a:pt x="1388" y="477"/>
                  <a:pt x="1621" y="358"/>
                  <a:pt x="1893" y="326"/>
                </a:cubicBezTo>
                <a:cubicBezTo>
                  <a:pt x="1940" y="319"/>
                  <a:pt x="1989" y="316"/>
                  <a:pt x="2037" y="314"/>
                </a:cubicBezTo>
                <a:cubicBezTo>
                  <a:pt x="2061" y="312"/>
                  <a:pt x="2085" y="312"/>
                  <a:pt x="2110" y="311"/>
                </a:cubicBezTo>
                <a:cubicBezTo>
                  <a:pt x="2069" y="310"/>
                  <a:pt x="2023" y="310"/>
                  <a:pt x="1982" y="312"/>
                </a:cubicBezTo>
                <a:cubicBezTo>
                  <a:pt x="1904" y="316"/>
                  <a:pt x="1824" y="324"/>
                  <a:pt x="1748" y="340"/>
                </a:cubicBezTo>
                <a:cubicBezTo>
                  <a:pt x="1718" y="346"/>
                  <a:pt x="1688" y="355"/>
                  <a:pt x="1659" y="362"/>
                </a:cubicBezTo>
                <a:cubicBezTo>
                  <a:pt x="1632" y="371"/>
                  <a:pt x="1598" y="381"/>
                  <a:pt x="1572" y="391"/>
                </a:cubicBezTo>
                <a:cubicBezTo>
                  <a:pt x="1447" y="438"/>
                  <a:pt x="1329" y="504"/>
                  <a:pt x="1219" y="580"/>
                </a:cubicBezTo>
                <a:cubicBezTo>
                  <a:pt x="1161" y="620"/>
                  <a:pt x="1098" y="667"/>
                  <a:pt x="1044" y="712"/>
                </a:cubicBezTo>
                <a:cubicBezTo>
                  <a:pt x="1012" y="738"/>
                  <a:pt x="965" y="779"/>
                  <a:pt x="932" y="804"/>
                </a:cubicBezTo>
                <a:cubicBezTo>
                  <a:pt x="712" y="977"/>
                  <a:pt x="438" y="1096"/>
                  <a:pt x="159" y="1145"/>
                </a:cubicBezTo>
                <a:cubicBezTo>
                  <a:pt x="208" y="1135"/>
                  <a:pt x="257" y="1121"/>
                  <a:pt x="304" y="1106"/>
                </a:cubicBezTo>
                <a:cubicBezTo>
                  <a:pt x="502" y="1042"/>
                  <a:pt x="685" y="934"/>
                  <a:pt x="840" y="797"/>
                </a:cubicBezTo>
                <a:cubicBezTo>
                  <a:pt x="888" y="754"/>
                  <a:pt x="936" y="707"/>
                  <a:pt x="979" y="659"/>
                </a:cubicBezTo>
                <a:cubicBezTo>
                  <a:pt x="1252" y="345"/>
                  <a:pt x="1555" y="48"/>
                  <a:pt x="1994" y="18"/>
                </a:cubicBezTo>
                <a:cubicBezTo>
                  <a:pt x="2032" y="15"/>
                  <a:pt x="2071" y="13"/>
                  <a:pt x="2110" y="12"/>
                </a:cubicBezTo>
                <a:cubicBezTo>
                  <a:pt x="1769" y="0"/>
                  <a:pt x="1513" y="116"/>
                  <a:pt x="1261" y="339"/>
                </a:cubicBezTo>
                <a:cubicBezTo>
                  <a:pt x="1163" y="425"/>
                  <a:pt x="1074" y="519"/>
                  <a:pt x="990" y="617"/>
                </a:cubicBezTo>
                <a:cubicBezTo>
                  <a:pt x="974" y="634"/>
                  <a:pt x="954" y="659"/>
                  <a:pt x="938" y="675"/>
                </a:cubicBezTo>
                <a:cubicBezTo>
                  <a:pt x="933" y="680"/>
                  <a:pt x="909" y="705"/>
                  <a:pt x="905" y="710"/>
                </a:cubicBezTo>
                <a:cubicBezTo>
                  <a:pt x="889" y="725"/>
                  <a:pt x="872" y="742"/>
                  <a:pt x="856" y="756"/>
                </a:cubicBezTo>
                <a:cubicBezTo>
                  <a:pt x="697" y="906"/>
                  <a:pt x="508" y="1024"/>
                  <a:pt x="301" y="1097"/>
                </a:cubicBezTo>
                <a:cubicBezTo>
                  <a:pt x="204" y="1131"/>
                  <a:pt x="103" y="1157"/>
                  <a:pt x="0" y="1166"/>
                </a:cubicBezTo>
                <a:cubicBezTo>
                  <a:pt x="103" y="1174"/>
                  <a:pt x="204" y="1200"/>
                  <a:pt x="301" y="1234"/>
                </a:cubicBezTo>
                <a:cubicBezTo>
                  <a:pt x="508" y="1307"/>
                  <a:pt x="697" y="1426"/>
                  <a:pt x="856" y="1575"/>
                </a:cubicBezTo>
                <a:cubicBezTo>
                  <a:pt x="872" y="1590"/>
                  <a:pt x="889" y="1607"/>
                  <a:pt x="905" y="1622"/>
                </a:cubicBezTo>
                <a:cubicBezTo>
                  <a:pt x="909" y="1626"/>
                  <a:pt x="933" y="1652"/>
                  <a:pt x="938" y="1657"/>
                </a:cubicBezTo>
                <a:cubicBezTo>
                  <a:pt x="954" y="1673"/>
                  <a:pt x="974" y="1697"/>
                  <a:pt x="990" y="1714"/>
                </a:cubicBezTo>
                <a:cubicBezTo>
                  <a:pt x="1074" y="1812"/>
                  <a:pt x="1163" y="1907"/>
                  <a:pt x="1261" y="1992"/>
                </a:cubicBezTo>
                <a:cubicBezTo>
                  <a:pt x="1513" y="2216"/>
                  <a:pt x="1769" y="2331"/>
                  <a:pt x="2110" y="2319"/>
                </a:cubicBezTo>
                <a:cubicBezTo>
                  <a:pt x="2071" y="2318"/>
                  <a:pt x="2032" y="2316"/>
                  <a:pt x="1994" y="2313"/>
                </a:cubicBezTo>
                <a:cubicBezTo>
                  <a:pt x="1555" y="2284"/>
                  <a:pt x="1252" y="1987"/>
                  <a:pt x="979" y="1672"/>
                </a:cubicBezTo>
                <a:cubicBezTo>
                  <a:pt x="936" y="1624"/>
                  <a:pt x="888" y="1577"/>
                  <a:pt x="840" y="1535"/>
                </a:cubicBezTo>
                <a:cubicBezTo>
                  <a:pt x="685" y="1398"/>
                  <a:pt x="502" y="1290"/>
                  <a:pt x="304" y="1225"/>
                </a:cubicBezTo>
                <a:cubicBezTo>
                  <a:pt x="257" y="1210"/>
                  <a:pt x="208" y="1197"/>
                  <a:pt x="159" y="1186"/>
                </a:cubicBezTo>
                <a:cubicBezTo>
                  <a:pt x="438" y="1236"/>
                  <a:pt x="712" y="1355"/>
                  <a:pt x="932" y="1527"/>
                </a:cubicBezTo>
                <a:cubicBezTo>
                  <a:pt x="965" y="1552"/>
                  <a:pt x="1012" y="1593"/>
                  <a:pt x="1044" y="1620"/>
                </a:cubicBezTo>
                <a:cubicBezTo>
                  <a:pt x="1098" y="1665"/>
                  <a:pt x="1161" y="1711"/>
                  <a:pt x="1219" y="1752"/>
                </a:cubicBezTo>
                <a:cubicBezTo>
                  <a:pt x="1329" y="1827"/>
                  <a:pt x="1447" y="1894"/>
                  <a:pt x="1572" y="1940"/>
                </a:cubicBezTo>
                <a:cubicBezTo>
                  <a:pt x="1598" y="1951"/>
                  <a:pt x="1632" y="1960"/>
                  <a:pt x="1659" y="1969"/>
                </a:cubicBezTo>
                <a:cubicBezTo>
                  <a:pt x="1688" y="1976"/>
                  <a:pt x="1718" y="1985"/>
                  <a:pt x="1748" y="1991"/>
                </a:cubicBezTo>
                <a:cubicBezTo>
                  <a:pt x="1824" y="2008"/>
                  <a:pt x="1904" y="2016"/>
                  <a:pt x="1982" y="2020"/>
                </a:cubicBezTo>
                <a:cubicBezTo>
                  <a:pt x="2024" y="2021"/>
                  <a:pt x="2069" y="2021"/>
                  <a:pt x="2110" y="2021"/>
                </a:cubicBezTo>
                <a:cubicBezTo>
                  <a:pt x="2085" y="2020"/>
                  <a:pt x="2061" y="2019"/>
                  <a:pt x="2037" y="2018"/>
                </a:cubicBezTo>
                <a:cubicBezTo>
                  <a:pt x="1989" y="2015"/>
                  <a:pt x="1940" y="2012"/>
                  <a:pt x="1893" y="2005"/>
                </a:cubicBezTo>
                <a:cubicBezTo>
                  <a:pt x="1621" y="1973"/>
                  <a:pt x="1388" y="1855"/>
                  <a:pt x="1171" y="1694"/>
                </a:cubicBezTo>
                <a:cubicBezTo>
                  <a:pt x="1133" y="1665"/>
                  <a:pt x="1093" y="1635"/>
                  <a:pt x="1057" y="1604"/>
                </a:cubicBezTo>
                <a:cubicBezTo>
                  <a:pt x="1013" y="1568"/>
                  <a:pt x="960" y="1523"/>
                  <a:pt x="915" y="1490"/>
                </a:cubicBezTo>
                <a:cubicBezTo>
                  <a:pt x="699" y="1331"/>
                  <a:pt x="440" y="1223"/>
                  <a:pt x="174" y="1183"/>
                </a:cubicBezTo>
                <a:cubicBezTo>
                  <a:pt x="401" y="1212"/>
                  <a:pt x="625" y="1271"/>
                  <a:pt x="834" y="1365"/>
                </a:cubicBezTo>
                <a:cubicBezTo>
                  <a:pt x="876" y="1383"/>
                  <a:pt x="918" y="1404"/>
                  <a:pt x="957" y="1426"/>
                </a:cubicBezTo>
                <a:close/>
              </a:path>
            </a:pathLst>
          </a:custGeom>
          <a:gradFill>
            <a:gsLst>
              <a:gs pos="0">
                <a:schemeClr val="lt1"/>
              </a:gs>
              <a:gs pos="100000">
                <a:schemeClr val="dk1"/>
              </a:gs>
            </a:gsLst>
            <a:lin ang="0" scaled="0"/>
          </a:gra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1473" name="Google Shape;1473;p146"/>
          <p:cNvSpPr/>
          <p:nvPr/>
        </p:nvSpPr>
        <p:spPr>
          <a:xfrm rot="5400000">
            <a:off x="4348085" y="-534048"/>
            <a:ext cx="443316" cy="4502717"/>
          </a:xfrm>
          <a:custGeom>
            <a:avLst/>
            <a:gdLst/>
            <a:ahLst/>
            <a:cxnLst/>
            <a:rect l="l" t="t" r="r" b="b"/>
            <a:pathLst>
              <a:path w="2110" h="2331" extrusionOk="0">
                <a:moveTo>
                  <a:pt x="957" y="1426"/>
                </a:moveTo>
                <a:cubicBezTo>
                  <a:pt x="991" y="1445"/>
                  <a:pt x="1044" y="1475"/>
                  <a:pt x="1078" y="1493"/>
                </a:cubicBezTo>
                <a:cubicBezTo>
                  <a:pt x="1100" y="1505"/>
                  <a:pt x="1133" y="1522"/>
                  <a:pt x="1155" y="1533"/>
                </a:cubicBezTo>
                <a:cubicBezTo>
                  <a:pt x="1166" y="1539"/>
                  <a:pt x="1221" y="1565"/>
                  <a:pt x="1233" y="1571"/>
                </a:cubicBezTo>
                <a:cubicBezTo>
                  <a:pt x="1402" y="1647"/>
                  <a:pt x="1580" y="1704"/>
                  <a:pt x="1764" y="1727"/>
                </a:cubicBezTo>
                <a:cubicBezTo>
                  <a:pt x="1855" y="1739"/>
                  <a:pt x="1949" y="1743"/>
                  <a:pt x="2041" y="1743"/>
                </a:cubicBezTo>
                <a:cubicBezTo>
                  <a:pt x="2041" y="1743"/>
                  <a:pt x="2110" y="1742"/>
                  <a:pt x="2110" y="1742"/>
                </a:cubicBezTo>
                <a:cubicBezTo>
                  <a:pt x="2068" y="1741"/>
                  <a:pt x="2013" y="1740"/>
                  <a:pt x="1972" y="1737"/>
                </a:cubicBezTo>
                <a:cubicBezTo>
                  <a:pt x="1590" y="1717"/>
                  <a:pt x="1293" y="1599"/>
                  <a:pt x="967" y="1408"/>
                </a:cubicBezTo>
                <a:cubicBezTo>
                  <a:pt x="937" y="1392"/>
                  <a:pt x="905" y="1376"/>
                  <a:pt x="874" y="1361"/>
                </a:cubicBezTo>
                <a:cubicBezTo>
                  <a:pt x="685" y="1274"/>
                  <a:pt x="482" y="1219"/>
                  <a:pt x="276" y="1188"/>
                </a:cubicBezTo>
                <a:cubicBezTo>
                  <a:pt x="243" y="1184"/>
                  <a:pt x="210" y="1180"/>
                  <a:pt x="177" y="1176"/>
                </a:cubicBezTo>
                <a:cubicBezTo>
                  <a:pt x="417" y="1194"/>
                  <a:pt x="657" y="1227"/>
                  <a:pt x="891" y="1283"/>
                </a:cubicBezTo>
                <a:cubicBezTo>
                  <a:pt x="938" y="1294"/>
                  <a:pt x="1005" y="1314"/>
                  <a:pt x="1052" y="1327"/>
                </a:cubicBezTo>
                <a:cubicBezTo>
                  <a:pt x="1331" y="1405"/>
                  <a:pt x="1619" y="1451"/>
                  <a:pt x="1909" y="1455"/>
                </a:cubicBezTo>
                <a:cubicBezTo>
                  <a:pt x="1949" y="1455"/>
                  <a:pt x="2002" y="1456"/>
                  <a:pt x="2043" y="1455"/>
                </a:cubicBezTo>
                <a:cubicBezTo>
                  <a:pt x="2110" y="1454"/>
                  <a:pt x="2110" y="1454"/>
                  <a:pt x="2110" y="1454"/>
                </a:cubicBezTo>
                <a:cubicBezTo>
                  <a:pt x="1932" y="1450"/>
                  <a:pt x="1754" y="1441"/>
                  <a:pt x="1578" y="1417"/>
                </a:cubicBezTo>
                <a:cubicBezTo>
                  <a:pt x="1358" y="1389"/>
                  <a:pt x="1142" y="1332"/>
                  <a:pt x="928" y="1272"/>
                </a:cubicBezTo>
                <a:cubicBezTo>
                  <a:pt x="910" y="1267"/>
                  <a:pt x="882" y="1261"/>
                  <a:pt x="863" y="1257"/>
                </a:cubicBezTo>
                <a:cubicBezTo>
                  <a:pt x="789" y="1239"/>
                  <a:pt x="708" y="1225"/>
                  <a:pt x="633" y="1213"/>
                </a:cubicBezTo>
                <a:cubicBezTo>
                  <a:pt x="478" y="1190"/>
                  <a:pt x="320" y="1175"/>
                  <a:pt x="163" y="1169"/>
                </a:cubicBezTo>
                <a:cubicBezTo>
                  <a:pt x="788" y="1179"/>
                  <a:pt x="1420" y="1178"/>
                  <a:pt x="2044" y="1167"/>
                </a:cubicBezTo>
                <a:cubicBezTo>
                  <a:pt x="2110" y="1166"/>
                  <a:pt x="2110" y="1166"/>
                  <a:pt x="2110" y="1166"/>
                </a:cubicBezTo>
                <a:cubicBezTo>
                  <a:pt x="2110" y="1166"/>
                  <a:pt x="2044" y="1164"/>
                  <a:pt x="2044" y="1164"/>
                </a:cubicBezTo>
                <a:cubicBezTo>
                  <a:pt x="1420" y="1153"/>
                  <a:pt x="788" y="1152"/>
                  <a:pt x="163" y="1163"/>
                </a:cubicBezTo>
                <a:cubicBezTo>
                  <a:pt x="320" y="1157"/>
                  <a:pt x="478" y="1142"/>
                  <a:pt x="633" y="1118"/>
                </a:cubicBezTo>
                <a:cubicBezTo>
                  <a:pt x="708" y="1107"/>
                  <a:pt x="789" y="1092"/>
                  <a:pt x="863" y="1075"/>
                </a:cubicBezTo>
                <a:cubicBezTo>
                  <a:pt x="882" y="1070"/>
                  <a:pt x="910" y="1064"/>
                  <a:pt x="928" y="1059"/>
                </a:cubicBezTo>
                <a:cubicBezTo>
                  <a:pt x="1142" y="999"/>
                  <a:pt x="1358" y="943"/>
                  <a:pt x="1578" y="914"/>
                </a:cubicBezTo>
                <a:cubicBezTo>
                  <a:pt x="1754" y="890"/>
                  <a:pt x="1932" y="881"/>
                  <a:pt x="2110" y="877"/>
                </a:cubicBezTo>
                <a:cubicBezTo>
                  <a:pt x="2110" y="877"/>
                  <a:pt x="2043" y="876"/>
                  <a:pt x="2043" y="876"/>
                </a:cubicBezTo>
                <a:cubicBezTo>
                  <a:pt x="2002" y="876"/>
                  <a:pt x="1950" y="876"/>
                  <a:pt x="1909" y="877"/>
                </a:cubicBezTo>
                <a:cubicBezTo>
                  <a:pt x="1619" y="880"/>
                  <a:pt x="1331" y="926"/>
                  <a:pt x="1052" y="1005"/>
                </a:cubicBezTo>
                <a:cubicBezTo>
                  <a:pt x="1005" y="1018"/>
                  <a:pt x="938" y="1037"/>
                  <a:pt x="891" y="1048"/>
                </a:cubicBezTo>
                <a:cubicBezTo>
                  <a:pt x="657" y="1105"/>
                  <a:pt x="417" y="1137"/>
                  <a:pt x="177" y="1155"/>
                </a:cubicBezTo>
                <a:cubicBezTo>
                  <a:pt x="210" y="1152"/>
                  <a:pt x="243" y="1148"/>
                  <a:pt x="276" y="1143"/>
                </a:cubicBezTo>
                <a:cubicBezTo>
                  <a:pt x="482" y="1113"/>
                  <a:pt x="685" y="1058"/>
                  <a:pt x="874" y="970"/>
                </a:cubicBezTo>
                <a:cubicBezTo>
                  <a:pt x="905" y="955"/>
                  <a:pt x="937" y="940"/>
                  <a:pt x="967" y="923"/>
                </a:cubicBezTo>
                <a:cubicBezTo>
                  <a:pt x="1293" y="733"/>
                  <a:pt x="1590" y="614"/>
                  <a:pt x="1972" y="594"/>
                </a:cubicBezTo>
                <a:cubicBezTo>
                  <a:pt x="2013" y="592"/>
                  <a:pt x="2068" y="590"/>
                  <a:pt x="2110" y="589"/>
                </a:cubicBezTo>
                <a:cubicBezTo>
                  <a:pt x="2041" y="588"/>
                  <a:pt x="2041" y="588"/>
                  <a:pt x="2041" y="588"/>
                </a:cubicBezTo>
                <a:cubicBezTo>
                  <a:pt x="1949" y="589"/>
                  <a:pt x="1855" y="592"/>
                  <a:pt x="1764" y="605"/>
                </a:cubicBezTo>
                <a:cubicBezTo>
                  <a:pt x="1580" y="627"/>
                  <a:pt x="1402" y="684"/>
                  <a:pt x="1233" y="761"/>
                </a:cubicBezTo>
                <a:cubicBezTo>
                  <a:pt x="1222" y="766"/>
                  <a:pt x="1166" y="793"/>
                  <a:pt x="1155" y="798"/>
                </a:cubicBezTo>
                <a:cubicBezTo>
                  <a:pt x="1133" y="810"/>
                  <a:pt x="1100" y="826"/>
                  <a:pt x="1078" y="838"/>
                </a:cubicBezTo>
                <a:cubicBezTo>
                  <a:pt x="1044" y="857"/>
                  <a:pt x="991" y="887"/>
                  <a:pt x="957" y="906"/>
                </a:cubicBezTo>
                <a:cubicBezTo>
                  <a:pt x="918" y="928"/>
                  <a:pt x="876" y="948"/>
                  <a:pt x="834" y="967"/>
                </a:cubicBezTo>
                <a:cubicBezTo>
                  <a:pt x="625" y="1060"/>
                  <a:pt x="401" y="1119"/>
                  <a:pt x="174" y="1149"/>
                </a:cubicBezTo>
                <a:cubicBezTo>
                  <a:pt x="440" y="1108"/>
                  <a:pt x="699" y="1001"/>
                  <a:pt x="915" y="842"/>
                </a:cubicBezTo>
                <a:cubicBezTo>
                  <a:pt x="961" y="808"/>
                  <a:pt x="1013" y="763"/>
                  <a:pt x="1057" y="727"/>
                </a:cubicBezTo>
                <a:cubicBezTo>
                  <a:pt x="1093" y="696"/>
                  <a:pt x="1133" y="667"/>
                  <a:pt x="1171" y="638"/>
                </a:cubicBezTo>
                <a:cubicBezTo>
                  <a:pt x="1388" y="477"/>
                  <a:pt x="1621" y="358"/>
                  <a:pt x="1893" y="326"/>
                </a:cubicBezTo>
                <a:cubicBezTo>
                  <a:pt x="1940" y="319"/>
                  <a:pt x="1989" y="316"/>
                  <a:pt x="2037" y="314"/>
                </a:cubicBezTo>
                <a:cubicBezTo>
                  <a:pt x="2061" y="312"/>
                  <a:pt x="2085" y="312"/>
                  <a:pt x="2110" y="311"/>
                </a:cubicBezTo>
                <a:cubicBezTo>
                  <a:pt x="2069" y="310"/>
                  <a:pt x="2023" y="310"/>
                  <a:pt x="1982" y="312"/>
                </a:cubicBezTo>
                <a:cubicBezTo>
                  <a:pt x="1904" y="316"/>
                  <a:pt x="1824" y="324"/>
                  <a:pt x="1748" y="340"/>
                </a:cubicBezTo>
                <a:cubicBezTo>
                  <a:pt x="1718" y="346"/>
                  <a:pt x="1688" y="355"/>
                  <a:pt x="1659" y="362"/>
                </a:cubicBezTo>
                <a:cubicBezTo>
                  <a:pt x="1632" y="371"/>
                  <a:pt x="1598" y="381"/>
                  <a:pt x="1572" y="391"/>
                </a:cubicBezTo>
                <a:cubicBezTo>
                  <a:pt x="1447" y="438"/>
                  <a:pt x="1329" y="504"/>
                  <a:pt x="1219" y="580"/>
                </a:cubicBezTo>
                <a:cubicBezTo>
                  <a:pt x="1161" y="620"/>
                  <a:pt x="1098" y="667"/>
                  <a:pt x="1044" y="712"/>
                </a:cubicBezTo>
                <a:cubicBezTo>
                  <a:pt x="1012" y="738"/>
                  <a:pt x="965" y="779"/>
                  <a:pt x="932" y="804"/>
                </a:cubicBezTo>
                <a:cubicBezTo>
                  <a:pt x="712" y="977"/>
                  <a:pt x="438" y="1096"/>
                  <a:pt x="159" y="1145"/>
                </a:cubicBezTo>
                <a:cubicBezTo>
                  <a:pt x="208" y="1135"/>
                  <a:pt x="257" y="1121"/>
                  <a:pt x="304" y="1106"/>
                </a:cubicBezTo>
                <a:cubicBezTo>
                  <a:pt x="502" y="1042"/>
                  <a:pt x="685" y="934"/>
                  <a:pt x="840" y="797"/>
                </a:cubicBezTo>
                <a:cubicBezTo>
                  <a:pt x="888" y="754"/>
                  <a:pt x="936" y="707"/>
                  <a:pt x="979" y="659"/>
                </a:cubicBezTo>
                <a:cubicBezTo>
                  <a:pt x="1252" y="345"/>
                  <a:pt x="1555" y="48"/>
                  <a:pt x="1994" y="18"/>
                </a:cubicBezTo>
                <a:cubicBezTo>
                  <a:pt x="2032" y="15"/>
                  <a:pt x="2071" y="13"/>
                  <a:pt x="2110" y="12"/>
                </a:cubicBezTo>
                <a:cubicBezTo>
                  <a:pt x="1769" y="0"/>
                  <a:pt x="1513" y="116"/>
                  <a:pt x="1261" y="339"/>
                </a:cubicBezTo>
                <a:cubicBezTo>
                  <a:pt x="1163" y="425"/>
                  <a:pt x="1074" y="519"/>
                  <a:pt x="990" y="617"/>
                </a:cubicBezTo>
                <a:cubicBezTo>
                  <a:pt x="974" y="634"/>
                  <a:pt x="954" y="659"/>
                  <a:pt x="938" y="675"/>
                </a:cubicBezTo>
                <a:cubicBezTo>
                  <a:pt x="933" y="680"/>
                  <a:pt x="909" y="705"/>
                  <a:pt x="905" y="710"/>
                </a:cubicBezTo>
                <a:cubicBezTo>
                  <a:pt x="889" y="725"/>
                  <a:pt x="872" y="742"/>
                  <a:pt x="856" y="756"/>
                </a:cubicBezTo>
                <a:cubicBezTo>
                  <a:pt x="697" y="906"/>
                  <a:pt x="508" y="1024"/>
                  <a:pt x="301" y="1097"/>
                </a:cubicBezTo>
                <a:cubicBezTo>
                  <a:pt x="204" y="1131"/>
                  <a:pt x="103" y="1157"/>
                  <a:pt x="0" y="1166"/>
                </a:cubicBezTo>
                <a:cubicBezTo>
                  <a:pt x="103" y="1174"/>
                  <a:pt x="204" y="1200"/>
                  <a:pt x="301" y="1234"/>
                </a:cubicBezTo>
                <a:cubicBezTo>
                  <a:pt x="508" y="1307"/>
                  <a:pt x="697" y="1426"/>
                  <a:pt x="856" y="1575"/>
                </a:cubicBezTo>
                <a:cubicBezTo>
                  <a:pt x="872" y="1590"/>
                  <a:pt x="889" y="1607"/>
                  <a:pt x="905" y="1622"/>
                </a:cubicBezTo>
                <a:cubicBezTo>
                  <a:pt x="909" y="1626"/>
                  <a:pt x="933" y="1652"/>
                  <a:pt x="938" y="1657"/>
                </a:cubicBezTo>
                <a:cubicBezTo>
                  <a:pt x="954" y="1673"/>
                  <a:pt x="974" y="1697"/>
                  <a:pt x="990" y="1714"/>
                </a:cubicBezTo>
                <a:cubicBezTo>
                  <a:pt x="1074" y="1812"/>
                  <a:pt x="1163" y="1907"/>
                  <a:pt x="1261" y="1992"/>
                </a:cubicBezTo>
                <a:cubicBezTo>
                  <a:pt x="1513" y="2216"/>
                  <a:pt x="1769" y="2331"/>
                  <a:pt x="2110" y="2319"/>
                </a:cubicBezTo>
                <a:cubicBezTo>
                  <a:pt x="2071" y="2318"/>
                  <a:pt x="2032" y="2316"/>
                  <a:pt x="1994" y="2313"/>
                </a:cubicBezTo>
                <a:cubicBezTo>
                  <a:pt x="1555" y="2284"/>
                  <a:pt x="1252" y="1987"/>
                  <a:pt x="979" y="1672"/>
                </a:cubicBezTo>
                <a:cubicBezTo>
                  <a:pt x="936" y="1624"/>
                  <a:pt x="888" y="1577"/>
                  <a:pt x="840" y="1535"/>
                </a:cubicBezTo>
                <a:cubicBezTo>
                  <a:pt x="685" y="1398"/>
                  <a:pt x="502" y="1290"/>
                  <a:pt x="304" y="1225"/>
                </a:cubicBezTo>
                <a:cubicBezTo>
                  <a:pt x="257" y="1210"/>
                  <a:pt x="208" y="1197"/>
                  <a:pt x="159" y="1186"/>
                </a:cubicBezTo>
                <a:cubicBezTo>
                  <a:pt x="438" y="1236"/>
                  <a:pt x="712" y="1355"/>
                  <a:pt x="932" y="1527"/>
                </a:cubicBezTo>
                <a:cubicBezTo>
                  <a:pt x="965" y="1552"/>
                  <a:pt x="1012" y="1593"/>
                  <a:pt x="1044" y="1620"/>
                </a:cubicBezTo>
                <a:cubicBezTo>
                  <a:pt x="1098" y="1665"/>
                  <a:pt x="1161" y="1711"/>
                  <a:pt x="1219" y="1752"/>
                </a:cubicBezTo>
                <a:cubicBezTo>
                  <a:pt x="1329" y="1827"/>
                  <a:pt x="1447" y="1894"/>
                  <a:pt x="1572" y="1940"/>
                </a:cubicBezTo>
                <a:cubicBezTo>
                  <a:pt x="1598" y="1951"/>
                  <a:pt x="1632" y="1960"/>
                  <a:pt x="1659" y="1969"/>
                </a:cubicBezTo>
                <a:cubicBezTo>
                  <a:pt x="1688" y="1976"/>
                  <a:pt x="1718" y="1985"/>
                  <a:pt x="1748" y="1991"/>
                </a:cubicBezTo>
                <a:cubicBezTo>
                  <a:pt x="1824" y="2008"/>
                  <a:pt x="1904" y="2016"/>
                  <a:pt x="1982" y="2020"/>
                </a:cubicBezTo>
                <a:cubicBezTo>
                  <a:pt x="2024" y="2021"/>
                  <a:pt x="2069" y="2021"/>
                  <a:pt x="2110" y="2021"/>
                </a:cubicBezTo>
                <a:cubicBezTo>
                  <a:pt x="2085" y="2020"/>
                  <a:pt x="2061" y="2019"/>
                  <a:pt x="2037" y="2018"/>
                </a:cubicBezTo>
                <a:cubicBezTo>
                  <a:pt x="1989" y="2015"/>
                  <a:pt x="1940" y="2012"/>
                  <a:pt x="1893" y="2005"/>
                </a:cubicBezTo>
                <a:cubicBezTo>
                  <a:pt x="1621" y="1973"/>
                  <a:pt x="1388" y="1855"/>
                  <a:pt x="1171" y="1694"/>
                </a:cubicBezTo>
                <a:cubicBezTo>
                  <a:pt x="1133" y="1665"/>
                  <a:pt x="1093" y="1635"/>
                  <a:pt x="1057" y="1604"/>
                </a:cubicBezTo>
                <a:cubicBezTo>
                  <a:pt x="1013" y="1568"/>
                  <a:pt x="960" y="1523"/>
                  <a:pt x="915" y="1490"/>
                </a:cubicBezTo>
                <a:cubicBezTo>
                  <a:pt x="699" y="1331"/>
                  <a:pt x="440" y="1223"/>
                  <a:pt x="174" y="1183"/>
                </a:cubicBezTo>
                <a:cubicBezTo>
                  <a:pt x="401" y="1212"/>
                  <a:pt x="625" y="1271"/>
                  <a:pt x="834" y="1365"/>
                </a:cubicBezTo>
                <a:cubicBezTo>
                  <a:pt x="876" y="1383"/>
                  <a:pt x="918" y="1404"/>
                  <a:pt x="957" y="1426"/>
                </a:cubicBezTo>
                <a:close/>
              </a:path>
            </a:pathLst>
          </a:custGeom>
          <a:gradFill>
            <a:gsLst>
              <a:gs pos="0">
                <a:schemeClr val="lt1"/>
              </a:gs>
              <a:gs pos="50000">
                <a:schemeClr val="lt1"/>
              </a:gs>
              <a:gs pos="100000">
                <a:schemeClr val="dk1"/>
              </a:gs>
            </a:gsLst>
            <a:lin ang="0" scaled="0"/>
          </a:gra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474" name="Google Shape;1474;p146"/>
          <p:cNvGrpSpPr/>
          <p:nvPr/>
        </p:nvGrpSpPr>
        <p:grpSpPr>
          <a:xfrm>
            <a:off x="1058214" y="3263491"/>
            <a:ext cx="7099810" cy="1002838"/>
            <a:chOff x="2116428" y="6526983"/>
            <a:chExt cx="14199621" cy="2005676"/>
          </a:xfrm>
        </p:grpSpPr>
        <p:grpSp>
          <p:nvGrpSpPr>
            <p:cNvPr id="1475" name="Google Shape;1475;p146"/>
            <p:cNvGrpSpPr/>
            <p:nvPr/>
          </p:nvGrpSpPr>
          <p:grpSpPr>
            <a:xfrm>
              <a:off x="2116428" y="6526983"/>
              <a:ext cx="946558" cy="946501"/>
              <a:chOff x="731731" y="2749990"/>
              <a:chExt cx="567039" cy="567039"/>
            </a:xfrm>
          </p:grpSpPr>
          <p:sp>
            <p:nvSpPr>
              <p:cNvPr id="1476" name="Google Shape;1476;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477" name="Google Shape;1477;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1478" name="Google Shape;1478;p146"/>
            <p:cNvGrpSpPr/>
            <p:nvPr/>
          </p:nvGrpSpPr>
          <p:grpSpPr>
            <a:xfrm>
              <a:off x="7624640" y="6526983"/>
              <a:ext cx="946558" cy="946501"/>
              <a:chOff x="731731" y="2749990"/>
              <a:chExt cx="567039" cy="567039"/>
            </a:xfrm>
          </p:grpSpPr>
          <p:sp>
            <p:nvSpPr>
              <p:cNvPr id="1479" name="Google Shape;1479;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480" name="Google Shape;1480;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481" name="Google Shape;1481;p146"/>
            <p:cNvSpPr txBox="1"/>
            <p:nvPr/>
          </p:nvSpPr>
          <p:spPr>
            <a:xfrm>
              <a:off x="7624588" y="6769375"/>
              <a:ext cx="946500" cy="4617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900" b="1">
                  <a:solidFill>
                    <a:schemeClr val="lt1"/>
                  </a:solidFill>
                  <a:latin typeface="Helvetica Neue"/>
                  <a:ea typeface="Helvetica Neue"/>
                  <a:cs typeface="Helvetica Neue"/>
                  <a:sym typeface="Helvetica Neue"/>
                </a:rPr>
                <a:t>CSPM</a:t>
              </a:r>
              <a:endParaRPr sz="700">
                <a:solidFill>
                  <a:schemeClr val="lt1"/>
                </a:solidFill>
                <a:latin typeface="Helvetica Neue"/>
                <a:ea typeface="Helvetica Neue"/>
                <a:cs typeface="Helvetica Neue"/>
                <a:sym typeface="Helvetica Neue"/>
              </a:endParaRPr>
            </a:p>
          </p:txBody>
        </p:sp>
        <p:sp>
          <p:nvSpPr>
            <p:cNvPr id="1482" name="Google Shape;1482;p146"/>
            <p:cNvSpPr txBox="1"/>
            <p:nvPr/>
          </p:nvSpPr>
          <p:spPr>
            <a:xfrm>
              <a:off x="2116450"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ADV</a:t>
              </a:r>
              <a:endParaRPr sz="900" b="1">
                <a:solidFill>
                  <a:schemeClr val="lt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r>
                <a:rPr lang="en" sz="1000" b="1">
                  <a:solidFill>
                    <a:schemeClr val="lt1"/>
                  </a:solidFill>
                  <a:latin typeface="Helvetica Neue"/>
                  <a:ea typeface="Helvetica Neue"/>
                  <a:cs typeface="Helvetica Neue"/>
                  <a:sym typeface="Helvetica Neue"/>
                </a:rPr>
                <a:t>TP</a:t>
              </a:r>
              <a:endParaRPr sz="800">
                <a:solidFill>
                  <a:schemeClr val="lt1"/>
                </a:solidFill>
                <a:latin typeface="Helvetica Neue"/>
                <a:ea typeface="Helvetica Neue"/>
                <a:cs typeface="Helvetica Neue"/>
                <a:sym typeface="Helvetica Neue"/>
              </a:endParaRPr>
            </a:p>
          </p:txBody>
        </p:sp>
        <p:grpSp>
          <p:nvGrpSpPr>
            <p:cNvPr id="1483" name="Google Shape;1483;p146"/>
            <p:cNvGrpSpPr/>
            <p:nvPr/>
          </p:nvGrpSpPr>
          <p:grpSpPr>
            <a:xfrm>
              <a:off x="3168328" y="6526983"/>
              <a:ext cx="946558" cy="946501"/>
              <a:chOff x="731731" y="2749990"/>
              <a:chExt cx="567039" cy="567039"/>
            </a:xfrm>
          </p:grpSpPr>
          <p:sp>
            <p:nvSpPr>
              <p:cNvPr id="1484" name="Google Shape;1484;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485" name="Google Shape;1485;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486" name="Google Shape;1486;p146"/>
            <p:cNvSpPr txBox="1"/>
            <p:nvPr/>
          </p:nvSpPr>
          <p:spPr>
            <a:xfrm>
              <a:off x="3168350"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ADV</a:t>
              </a:r>
              <a:endParaRPr sz="900" b="1">
                <a:solidFill>
                  <a:schemeClr val="lt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r>
                <a:rPr lang="en" sz="1000" b="1">
                  <a:solidFill>
                    <a:schemeClr val="lt1"/>
                  </a:solidFill>
                  <a:latin typeface="Helvetica Neue"/>
                  <a:ea typeface="Helvetica Neue"/>
                  <a:cs typeface="Helvetica Neue"/>
                  <a:sym typeface="Helvetica Neue"/>
                </a:rPr>
                <a:t>URL</a:t>
              </a:r>
              <a:endParaRPr sz="800">
                <a:solidFill>
                  <a:schemeClr val="lt1"/>
                </a:solidFill>
                <a:latin typeface="Helvetica Neue"/>
                <a:ea typeface="Helvetica Neue"/>
                <a:cs typeface="Helvetica Neue"/>
                <a:sym typeface="Helvetica Neue"/>
              </a:endParaRPr>
            </a:p>
          </p:txBody>
        </p:sp>
        <p:grpSp>
          <p:nvGrpSpPr>
            <p:cNvPr id="1487" name="Google Shape;1487;p146"/>
            <p:cNvGrpSpPr/>
            <p:nvPr/>
          </p:nvGrpSpPr>
          <p:grpSpPr>
            <a:xfrm>
              <a:off x="4220228" y="6526983"/>
              <a:ext cx="946558" cy="946501"/>
              <a:chOff x="731731" y="2749990"/>
              <a:chExt cx="567039" cy="567039"/>
            </a:xfrm>
          </p:grpSpPr>
          <p:sp>
            <p:nvSpPr>
              <p:cNvPr id="1488" name="Google Shape;1488;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489" name="Google Shape;1489;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490" name="Google Shape;1490;p146"/>
            <p:cNvSpPr txBox="1"/>
            <p:nvPr/>
          </p:nvSpPr>
          <p:spPr>
            <a:xfrm>
              <a:off x="4220250"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ADV</a:t>
              </a:r>
              <a:endParaRPr sz="900" b="1">
                <a:solidFill>
                  <a:schemeClr val="lt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r>
                <a:rPr lang="en" sz="1000" b="1">
                  <a:solidFill>
                    <a:schemeClr val="lt1"/>
                  </a:solidFill>
                  <a:latin typeface="Helvetica Neue"/>
                  <a:ea typeface="Helvetica Neue"/>
                  <a:cs typeface="Helvetica Neue"/>
                  <a:sym typeface="Helvetica Neue"/>
                </a:rPr>
                <a:t>WF</a:t>
              </a:r>
              <a:endParaRPr sz="800">
                <a:solidFill>
                  <a:schemeClr val="lt1"/>
                </a:solidFill>
                <a:latin typeface="Helvetica Neue"/>
                <a:ea typeface="Helvetica Neue"/>
                <a:cs typeface="Helvetica Neue"/>
                <a:sym typeface="Helvetica Neue"/>
              </a:endParaRPr>
            </a:p>
          </p:txBody>
        </p:sp>
        <p:grpSp>
          <p:nvGrpSpPr>
            <p:cNvPr id="1491" name="Google Shape;1491;p146"/>
            <p:cNvGrpSpPr/>
            <p:nvPr/>
          </p:nvGrpSpPr>
          <p:grpSpPr>
            <a:xfrm>
              <a:off x="5272128" y="6526983"/>
              <a:ext cx="946558" cy="946501"/>
              <a:chOff x="731731" y="2749990"/>
              <a:chExt cx="567039" cy="567039"/>
            </a:xfrm>
          </p:grpSpPr>
          <p:sp>
            <p:nvSpPr>
              <p:cNvPr id="1492" name="Google Shape;1492;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493" name="Google Shape;1493;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494" name="Google Shape;1494;p146"/>
            <p:cNvSpPr txBox="1"/>
            <p:nvPr/>
          </p:nvSpPr>
          <p:spPr>
            <a:xfrm>
              <a:off x="5272150"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ADV</a:t>
              </a:r>
              <a:endParaRPr sz="900" b="1">
                <a:solidFill>
                  <a:schemeClr val="lt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r>
                <a:rPr lang="en" sz="1000" b="1">
                  <a:solidFill>
                    <a:schemeClr val="lt1"/>
                  </a:solidFill>
                  <a:latin typeface="Helvetica Neue"/>
                  <a:ea typeface="Helvetica Neue"/>
                  <a:cs typeface="Helvetica Neue"/>
                  <a:sym typeface="Helvetica Neue"/>
                </a:rPr>
                <a:t>DNS</a:t>
              </a:r>
              <a:endParaRPr sz="800">
                <a:solidFill>
                  <a:schemeClr val="lt1"/>
                </a:solidFill>
                <a:latin typeface="Helvetica Neue"/>
                <a:ea typeface="Helvetica Neue"/>
                <a:cs typeface="Helvetica Neue"/>
                <a:sym typeface="Helvetica Neue"/>
              </a:endParaRPr>
            </a:p>
          </p:txBody>
        </p:sp>
        <p:grpSp>
          <p:nvGrpSpPr>
            <p:cNvPr id="1495" name="Google Shape;1495;p146"/>
            <p:cNvGrpSpPr/>
            <p:nvPr/>
          </p:nvGrpSpPr>
          <p:grpSpPr>
            <a:xfrm>
              <a:off x="2116428" y="7586158"/>
              <a:ext cx="946558" cy="946501"/>
              <a:chOff x="731731" y="2749990"/>
              <a:chExt cx="567039" cy="567039"/>
            </a:xfrm>
          </p:grpSpPr>
          <p:sp>
            <p:nvSpPr>
              <p:cNvPr id="1496" name="Google Shape;1496;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497" name="Google Shape;1497;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498" name="Google Shape;1498;p146"/>
            <p:cNvSpPr txBox="1"/>
            <p:nvPr/>
          </p:nvSpPr>
          <p:spPr>
            <a:xfrm>
              <a:off x="2116450"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DLP</a:t>
              </a:r>
              <a:endParaRPr sz="800">
                <a:solidFill>
                  <a:schemeClr val="lt1"/>
                </a:solidFill>
                <a:latin typeface="Helvetica Neue"/>
                <a:ea typeface="Helvetica Neue"/>
                <a:cs typeface="Helvetica Neue"/>
                <a:sym typeface="Helvetica Neue"/>
              </a:endParaRPr>
            </a:p>
          </p:txBody>
        </p:sp>
        <p:grpSp>
          <p:nvGrpSpPr>
            <p:cNvPr id="1499" name="Google Shape;1499;p146"/>
            <p:cNvGrpSpPr/>
            <p:nvPr/>
          </p:nvGrpSpPr>
          <p:grpSpPr>
            <a:xfrm>
              <a:off x="3168328" y="7586158"/>
              <a:ext cx="946558" cy="946501"/>
              <a:chOff x="731731" y="2749990"/>
              <a:chExt cx="567039" cy="567039"/>
            </a:xfrm>
          </p:grpSpPr>
          <p:sp>
            <p:nvSpPr>
              <p:cNvPr id="1500" name="Google Shape;1500;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01" name="Google Shape;1501;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02" name="Google Shape;1502;p146"/>
            <p:cNvSpPr txBox="1"/>
            <p:nvPr/>
          </p:nvSpPr>
          <p:spPr>
            <a:xfrm>
              <a:off x="3168350"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GP</a:t>
              </a:r>
              <a:endParaRPr sz="800">
                <a:solidFill>
                  <a:schemeClr val="lt1"/>
                </a:solidFill>
                <a:latin typeface="Helvetica Neue"/>
                <a:ea typeface="Helvetica Neue"/>
                <a:cs typeface="Helvetica Neue"/>
                <a:sym typeface="Helvetica Neue"/>
              </a:endParaRPr>
            </a:p>
          </p:txBody>
        </p:sp>
        <p:grpSp>
          <p:nvGrpSpPr>
            <p:cNvPr id="1503" name="Google Shape;1503;p146"/>
            <p:cNvGrpSpPr/>
            <p:nvPr/>
          </p:nvGrpSpPr>
          <p:grpSpPr>
            <a:xfrm>
              <a:off x="4220228" y="7586158"/>
              <a:ext cx="946558" cy="946501"/>
              <a:chOff x="731731" y="2749990"/>
              <a:chExt cx="567039" cy="567039"/>
            </a:xfrm>
          </p:grpSpPr>
          <p:sp>
            <p:nvSpPr>
              <p:cNvPr id="1504" name="Google Shape;1504;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05" name="Google Shape;1505;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06" name="Google Shape;1506;p146"/>
            <p:cNvSpPr txBox="1"/>
            <p:nvPr/>
          </p:nvSpPr>
          <p:spPr>
            <a:xfrm>
              <a:off x="4220250"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NG</a:t>
              </a:r>
              <a:endParaRPr sz="900" b="1">
                <a:solidFill>
                  <a:schemeClr val="lt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CASB</a:t>
              </a:r>
              <a:endParaRPr sz="900" b="1">
                <a:solidFill>
                  <a:schemeClr val="lt1"/>
                </a:solidFill>
                <a:latin typeface="Helvetica Neue"/>
                <a:ea typeface="Helvetica Neue"/>
                <a:cs typeface="Helvetica Neue"/>
                <a:sym typeface="Helvetica Neue"/>
              </a:endParaRPr>
            </a:p>
          </p:txBody>
        </p:sp>
        <p:grpSp>
          <p:nvGrpSpPr>
            <p:cNvPr id="1507" name="Google Shape;1507;p146"/>
            <p:cNvGrpSpPr/>
            <p:nvPr/>
          </p:nvGrpSpPr>
          <p:grpSpPr>
            <a:xfrm>
              <a:off x="5272128" y="7586158"/>
              <a:ext cx="946558" cy="946501"/>
              <a:chOff x="731731" y="2749990"/>
              <a:chExt cx="567039" cy="567039"/>
            </a:xfrm>
          </p:grpSpPr>
          <p:sp>
            <p:nvSpPr>
              <p:cNvPr id="1508" name="Google Shape;1508;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09" name="Google Shape;1509;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10" name="Google Shape;1510;p146"/>
            <p:cNvSpPr txBox="1"/>
            <p:nvPr/>
          </p:nvSpPr>
          <p:spPr>
            <a:xfrm>
              <a:off x="5272150"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IoT</a:t>
              </a:r>
              <a:endParaRPr sz="800">
                <a:solidFill>
                  <a:schemeClr val="lt1"/>
                </a:solidFill>
                <a:latin typeface="Helvetica Neue"/>
                <a:ea typeface="Helvetica Neue"/>
                <a:cs typeface="Helvetica Neue"/>
                <a:sym typeface="Helvetica Neue"/>
              </a:endParaRPr>
            </a:p>
          </p:txBody>
        </p:sp>
        <p:grpSp>
          <p:nvGrpSpPr>
            <p:cNvPr id="1511" name="Google Shape;1511;p146"/>
            <p:cNvGrpSpPr/>
            <p:nvPr/>
          </p:nvGrpSpPr>
          <p:grpSpPr>
            <a:xfrm>
              <a:off x="7614303" y="7586158"/>
              <a:ext cx="946558" cy="946501"/>
              <a:chOff x="731731" y="2749990"/>
              <a:chExt cx="567039" cy="567039"/>
            </a:xfrm>
          </p:grpSpPr>
          <p:sp>
            <p:nvSpPr>
              <p:cNvPr id="1512" name="Google Shape;1512;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13" name="Google Shape;1513;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14" name="Google Shape;1514;p146"/>
            <p:cNvSpPr txBox="1"/>
            <p:nvPr/>
          </p:nvSpPr>
          <p:spPr>
            <a:xfrm>
              <a:off x="7614325"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DPSM</a:t>
              </a:r>
              <a:endParaRPr sz="800">
                <a:solidFill>
                  <a:schemeClr val="lt1"/>
                </a:solidFill>
                <a:latin typeface="Helvetica Neue"/>
                <a:ea typeface="Helvetica Neue"/>
                <a:cs typeface="Helvetica Neue"/>
                <a:sym typeface="Helvetica Neue"/>
              </a:endParaRPr>
            </a:p>
          </p:txBody>
        </p:sp>
        <p:grpSp>
          <p:nvGrpSpPr>
            <p:cNvPr id="1515" name="Google Shape;1515;p146"/>
            <p:cNvGrpSpPr/>
            <p:nvPr/>
          </p:nvGrpSpPr>
          <p:grpSpPr>
            <a:xfrm>
              <a:off x="8666203" y="7586158"/>
              <a:ext cx="946558" cy="946501"/>
              <a:chOff x="731731" y="2749990"/>
              <a:chExt cx="567039" cy="567039"/>
            </a:xfrm>
          </p:grpSpPr>
          <p:sp>
            <p:nvSpPr>
              <p:cNvPr id="1516" name="Google Shape;1516;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17" name="Google Shape;1517;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18" name="Google Shape;1518;p146"/>
            <p:cNvSpPr txBox="1"/>
            <p:nvPr/>
          </p:nvSpPr>
          <p:spPr>
            <a:xfrm>
              <a:off x="8666225"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CWP</a:t>
              </a:r>
              <a:endParaRPr sz="800">
                <a:solidFill>
                  <a:schemeClr val="lt1"/>
                </a:solidFill>
                <a:latin typeface="Helvetica Neue"/>
                <a:ea typeface="Helvetica Neue"/>
                <a:cs typeface="Helvetica Neue"/>
                <a:sym typeface="Helvetica Neue"/>
              </a:endParaRPr>
            </a:p>
          </p:txBody>
        </p:sp>
        <p:grpSp>
          <p:nvGrpSpPr>
            <p:cNvPr id="1519" name="Google Shape;1519;p146"/>
            <p:cNvGrpSpPr/>
            <p:nvPr/>
          </p:nvGrpSpPr>
          <p:grpSpPr>
            <a:xfrm>
              <a:off x="9718103" y="7586158"/>
              <a:ext cx="946558" cy="946501"/>
              <a:chOff x="731731" y="2749990"/>
              <a:chExt cx="567039" cy="567039"/>
            </a:xfrm>
          </p:grpSpPr>
          <p:sp>
            <p:nvSpPr>
              <p:cNvPr id="1520" name="Google Shape;1520;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21" name="Google Shape;1521;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22" name="Google Shape;1522;p146"/>
            <p:cNvSpPr txBox="1"/>
            <p:nvPr/>
          </p:nvSpPr>
          <p:spPr>
            <a:xfrm>
              <a:off x="9718125"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WAAS</a:t>
              </a:r>
              <a:endParaRPr sz="900" b="1">
                <a:solidFill>
                  <a:schemeClr val="lt1"/>
                </a:solidFill>
                <a:latin typeface="Helvetica Neue"/>
                <a:ea typeface="Helvetica Neue"/>
                <a:cs typeface="Helvetica Neue"/>
                <a:sym typeface="Helvetica Neue"/>
              </a:endParaRPr>
            </a:p>
          </p:txBody>
        </p:sp>
        <p:grpSp>
          <p:nvGrpSpPr>
            <p:cNvPr id="1523" name="Google Shape;1523;p146"/>
            <p:cNvGrpSpPr/>
            <p:nvPr/>
          </p:nvGrpSpPr>
          <p:grpSpPr>
            <a:xfrm>
              <a:off x="8666203" y="6526983"/>
              <a:ext cx="946558" cy="946501"/>
              <a:chOff x="731731" y="2749990"/>
              <a:chExt cx="567039" cy="567039"/>
            </a:xfrm>
          </p:grpSpPr>
          <p:sp>
            <p:nvSpPr>
              <p:cNvPr id="1524" name="Google Shape;1524;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25" name="Google Shape;1525;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26" name="Google Shape;1526;p146"/>
            <p:cNvSpPr txBox="1"/>
            <p:nvPr/>
          </p:nvSpPr>
          <p:spPr>
            <a:xfrm>
              <a:off x="8666225"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CIEM</a:t>
              </a:r>
              <a:endParaRPr sz="800">
                <a:solidFill>
                  <a:schemeClr val="lt1"/>
                </a:solidFill>
                <a:latin typeface="Helvetica Neue"/>
                <a:ea typeface="Helvetica Neue"/>
                <a:cs typeface="Helvetica Neue"/>
                <a:sym typeface="Helvetica Neue"/>
              </a:endParaRPr>
            </a:p>
          </p:txBody>
        </p:sp>
        <p:grpSp>
          <p:nvGrpSpPr>
            <p:cNvPr id="1527" name="Google Shape;1527;p146"/>
            <p:cNvGrpSpPr/>
            <p:nvPr/>
          </p:nvGrpSpPr>
          <p:grpSpPr>
            <a:xfrm>
              <a:off x="9718103" y="6526983"/>
              <a:ext cx="946558" cy="946501"/>
              <a:chOff x="731731" y="2749990"/>
              <a:chExt cx="567039" cy="567039"/>
            </a:xfrm>
          </p:grpSpPr>
          <p:sp>
            <p:nvSpPr>
              <p:cNvPr id="1528" name="Google Shape;1528;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29" name="Google Shape;1529;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30" name="Google Shape;1530;p146"/>
            <p:cNvSpPr txBox="1"/>
            <p:nvPr/>
          </p:nvSpPr>
          <p:spPr>
            <a:xfrm>
              <a:off x="9718125"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VM-</a:t>
              </a:r>
              <a:br>
                <a:rPr lang="en" sz="900" b="1">
                  <a:solidFill>
                    <a:schemeClr val="lt1"/>
                  </a:solidFill>
                  <a:latin typeface="Helvetica Neue"/>
                  <a:ea typeface="Helvetica Neue"/>
                  <a:cs typeface="Helvetica Neue"/>
                  <a:sym typeface="Helvetica Neue"/>
                </a:rPr>
              </a:br>
              <a:r>
                <a:rPr lang="en" sz="900" b="1">
                  <a:solidFill>
                    <a:schemeClr val="lt1"/>
                  </a:solidFill>
                  <a:latin typeface="Helvetica Neue"/>
                  <a:ea typeface="Helvetica Neue"/>
                  <a:cs typeface="Helvetica Neue"/>
                  <a:sym typeface="Helvetica Neue"/>
                </a:rPr>
                <a:t>Series</a:t>
              </a:r>
              <a:endParaRPr sz="900" b="1">
                <a:solidFill>
                  <a:schemeClr val="lt1"/>
                </a:solidFill>
                <a:latin typeface="Helvetica Neue"/>
                <a:ea typeface="Helvetica Neue"/>
                <a:cs typeface="Helvetica Neue"/>
                <a:sym typeface="Helvetica Neue"/>
              </a:endParaRPr>
            </a:p>
          </p:txBody>
        </p:sp>
        <p:grpSp>
          <p:nvGrpSpPr>
            <p:cNvPr id="1531" name="Google Shape;1531;p146"/>
            <p:cNvGrpSpPr/>
            <p:nvPr/>
          </p:nvGrpSpPr>
          <p:grpSpPr>
            <a:xfrm>
              <a:off x="12224128" y="6526983"/>
              <a:ext cx="946558" cy="946501"/>
              <a:chOff x="731731" y="2749990"/>
              <a:chExt cx="567039" cy="567039"/>
            </a:xfrm>
          </p:grpSpPr>
          <p:sp>
            <p:nvSpPr>
              <p:cNvPr id="1532" name="Google Shape;1532;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33" name="Google Shape;1533;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34" name="Google Shape;1534;p146"/>
            <p:cNvSpPr txBox="1"/>
            <p:nvPr/>
          </p:nvSpPr>
          <p:spPr>
            <a:xfrm>
              <a:off x="12224075" y="6769375"/>
              <a:ext cx="946500" cy="4617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900" b="1">
                  <a:solidFill>
                    <a:schemeClr val="lt1"/>
                  </a:solidFill>
                  <a:latin typeface="Helvetica Neue"/>
                  <a:ea typeface="Helvetica Neue"/>
                  <a:cs typeface="Helvetica Neue"/>
                  <a:sym typeface="Helvetica Neue"/>
                </a:rPr>
                <a:t>SIEM</a:t>
              </a:r>
              <a:endParaRPr sz="700">
                <a:solidFill>
                  <a:schemeClr val="lt1"/>
                </a:solidFill>
                <a:latin typeface="Helvetica Neue"/>
                <a:ea typeface="Helvetica Neue"/>
                <a:cs typeface="Helvetica Neue"/>
                <a:sym typeface="Helvetica Neue"/>
              </a:endParaRPr>
            </a:p>
          </p:txBody>
        </p:sp>
        <p:grpSp>
          <p:nvGrpSpPr>
            <p:cNvPr id="1535" name="Google Shape;1535;p146"/>
            <p:cNvGrpSpPr/>
            <p:nvPr/>
          </p:nvGrpSpPr>
          <p:grpSpPr>
            <a:xfrm>
              <a:off x="12213790" y="7586158"/>
              <a:ext cx="946558" cy="946501"/>
              <a:chOff x="731731" y="2749990"/>
              <a:chExt cx="567039" cy="567039"/>
            </a:xfrm>
          </p:grpSpPr>
          <p:sp>
            <p:nvSpPr>
              <p:cNvPr id="1536" name="Google Shape;1536;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37" name="Google Shape;1537;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38" name="Google Shape;1538;p146"/>
            <p:cNvSpPr txBox="1"/>
            <p:nvPr/>
          </p:nvSpPr>
          <p:spPr>
            <a:xfrm>
              <a:off x="12213813"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ASM</a:t>
              </a:r>
              <a:endParaRPr sz="800">
                <a:solidFill>
                  <a:schemeClr val="lt1"/>
                </a:solidFill>
                <a:latin typeface="Helvetica Neue"/>
                <a:ea typeface="Helvetica Neue"/>
                <a:cs typeface="Helvetica Neue"/>
                <a:sym typeface="Helvetica Neue"/>
              </a:endParaRPr>
            </a:p>
          </p:txBody>
        </p:sp>
        <p:grpSp>
          <p:nvGrpSpPr>
            <p:cNvPr id="1539" name="Google Shape;1539;p146"/>
            <p:cNvGrpSpPr/>
            <p:nvPr/>
          </p:nvGrpSpPr>
          <p:grpSpPr>
            <a:xfrm>
              <a:off x="13265690" y="7586158"/>
              <a:ext cx="946558" cy="946501"/>
              <a:chOff x="731731" y="2749990"/>
              <a:chExt cx="567039" cy="567039"/>
            </a:xfrm>
          </p:grpSpPr>
          <p:sp>
            <p:nvSpPr>
              <p:cNvPr id="1540" name="Google Shape;1540;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41" name="Google Shape;1541;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42" name="Google Shape;1542;p146"/>
            <p:cNvSpPr txBox="1"/>
            <p:nvPr/>
          </p:nvSpPr>
          <p:spPr>
            <a:xfrm>
              <a:off x="13265713"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ITDR</a:t>
              </a:r>
              <a:endParaRPr sz="800">
                <a:solidFill>
                  <a:schemeClr val="lt1"/>
                </a:solidFill>
                <a:latin typeface="Helvetica Neue"/>
                <a:ea typeface="Helvetica Neue"/>
                <a:cs typeface="Helvetica Neue"/>
                <a:sym typeface="Helvetica Neue"/>
              </a:endParaRPr>
            </a:p>
          </p:txBody>
        </p:sp>
        <p:grpSp>
          <p:nvGrpSpPr>
            <p:cNvPr id="1543" name="Google Shape;1543;p146"/>
            <p:cNvGrpSpPr/>
            <p:nvPr/>
          </p:nvGrpSpPr>
          <p:grpSpPr>
            <a:xfrm>
              <a:off x="14317590" y="7586158"/>
              <a:ext cx="946558" cy="946501"/>
              <a:chOff x="731731" y="2749990"/>
              <a:chExt cx="567039" cy="567039"/>
            </a:xfrm>
          </p:grpSpPr>
          <p:sp>
            <p:nvSpPr>
              <p:cNvPr id="1544" name="Google Shape;1544;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45" name="Google Shape;1545;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46" name="Google Shape;1546;p146"/>
            <p:cNvSpPr txBox="1"/>
            <p:nvPr/>
          </p:nvSpPr>
          <p:spPr>
            <a:xfrm>
              <a:off x="14317613"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TIM</a:t>
              </a:r>
              <a:endParaRPr sz="900" b="1">
                <a:solidFill>
                  <a:schemeClr val="lt1"/>
                </a:solidFill>
                <a:latin typeface="Helvetica Neue"/>
                <a:ea typeface="Helvetica Neue"/>
                <a:cs typeface="Helvetica Neue"/>
                <a:sym typeface="Helvetica Neue"/>
              </a:endParaRPr>
            </a:p>
          </p:txBody>
        </p:sp>
        <p:grpSp>
          <p:nvGrpSpPr>
            <p:cNvPr id="1547" name="Google Shape;1547;p146"/>
            <p:cNvGrpSpPr/>
            <p:nvPr/>
          </p:nvGrpSpPr>
          <p:grpSpPr>
            <a:xfrm>
              <a:off x="15369490" y="7586158"/>
              <a:ext cx="946558" cy="946501"/>
              <a:chOff x="731731" y="2749990"/>
              <a:chExt cx="567039" cy="567039"/>
            </a:xfrm>
          </p:grpSpPr>
          <p:sp>
            <p:nvSpPr>
              <p:cNvPr id="1548" name="Google Shape;1548;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49" name="Google Shape;1549;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50" name="Google Shape;1550;p146"/>
            <p:cNvSpPr txBox="1"/>
            <p:nvPr/>
          </p:nvSpPr>
          <p:spPr>
            <a:xfrm>
              <a:off x="15369513" y="7710800"/>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CDR</a:t>
              </a:r>
              <a:endParaRPr sz="800">
                <a:solidFill>
                  <a:schemeClr val="lt1"/>
                </a:solidFill>
                <a:latin typeface="Helvetica Neue"/>
                <a:ea typeface="Helvetica Neue"/>
                <a:cs typeface="Helvetica Neue"/>
                <a:sym typeface="Helvetica Neue"/>
              </a:endParaRPr>
            </a:p>
          </p:txBody>
        </p:sp>
        <p:grpSp>
          <p:nvGrpSpPr>
            <p:cNvPr id="1551" name="Google Shape;1551;p146"/>
            <p:cNvGrpSpPr/>
            <p:nvPr/>
          </p:nvGrpSpPr>
          <p:grpSpPr>
            <a:xfrm>
              <a:off x="13265690" y="6526983"/>
              <a:ext cx="946558" cy="946501"/>
              <a:chOff x="731731" y="2749990"/>
              <a:chExt cx="567039" cy="567039"/>
            </a:xfrm>
          </p:grpSpPr>
          <p:sp>
            <p:nvSpPr>
              <p:cNvPr id="1552" name="Google Shape;1552;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53" name="Google Shape;1553;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54" name="Google Shape;1554;p146"/>
            <p:cNvSpPr txBox="1"/>
            <p:nvPr/>
          </p:nvSpPr>
          <p:spPr>
            <a:xfrm>
              <a:off x="13265713"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EDR</a:t>
              </a:r>
              <a:endParaRPr sz="800">
                <a:solidFill>
                  <a:schemeClr val="lt1"/>
                </a:solidFill>
                <a:latin typeface="Helvetica Neue"/>
                <a:ea typeface="Helvetica Neue"/>
                <a:cs typeface="Helvetica Neue"/>
                <a:sym typeface="Helvetica Neue"/>
              </a:endParaRPr>
            </a:p>
          </p:txBody>
        </p:sp>
        <p:grpSp>
          <p:nvGrpSpPr>
            <p:cNvPr id="1555" name="Google Shape;1555;p146"/>
            <p:cNvGrpSpPr/>
            <p:nvPr/>
          </p:nvGrpSpPr>
          <p:grpSpPr>
            <a:xfrm>
              <a:off x="14317590" y="6526983"/>
              <a:ext cx="946558" cy="946501"/>
              <a:chOff x="731731" y="2749990"/>
              <a:chExt cx="567039" cy="567039"/>
            </a:xfrm>
          </p:grpSpPr>
          <p:sp>
            <p:nvSpPr>
              <p:cNvPr id="1556" name="Google Shape;1556;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57" name="Google Shape;1557;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58" name="Google Shape;1558;p146"/>
            <p:cNvSpPr txBox="1"/>
            <p:nvPr/>
          </p:nvSpPr>
          <p:spPr>
            <a:xfrm>
              <a:off x="14317613"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SOAR</a:t>
              </a:r>
              <a:endParaRPr sz="900" b="1">
                <a:solidFill>
                  <a:schemeClr val="lt1"/>
                </a:solidFill>
                <a:latin typeface="Helvetica Neue"/>
                <a:ea typeface="Helvetica Neue"/>
                <a:cs typeface="Helvetica Neue"/>
                <a:sym typeface="Helvetica Neue"/>
              </a:endParaRPr>
            </a:p>
          </p:txBody>
        </p:sp>
        <p:grpSp>
          <p:nvGrpSpPr>
            <p:cNvPr id="1559" name="Google Shape;1559;p146"/>
            <p:cNvGrpSpPr/>
            <p:nvPr/>
          </p:nvGrpSpPr>
          <p:grpSpPr>
            <a:xfrm>
              <a:off x="15369490" y="6526983"/>
              <a:ext cx="946558" cy="946501"/>
              <a:chOff x="731731" y="2749990"/>
              <a:chExt cx="567039" cy="567039"/>
            </a:xfrm>
          </p:grpSpPr>
          <p:sp>
            <p:nvSpPr>
              <p:cNvPr id="1560" name="Google Shape;1560;p146"/>
              <p:cNvSpPr/>
              <p:nvPr/>
            </p:nvSpPr>
            <p:spPr>
              <a:xfrm>
                <a:off x="731731" y="2749990"/>
                <a:ext cx="567039" cy="567039"/>
              </a:xfrm>
              <a:custGeom>
                <a:avLst/>
                <a:gdLst/>
                <a:ahLst/>
                <a:cxnLst/>
                <a:rect l="l" t="t" r="r" b="b"/>
                <a:pathLst>
                  <a:path w="567039" h="567039" extrusionOk="0">
                    <a:moveTo>
                      <a:pt x="506044" y="567040"/>
                    </a:moveTo>
                    <a:lnTo>
                      <a:pt x="60996" y="567040"/>
                    </a:lnTo>
                    <a:cubicBezTo>
                      <a:pt x="27367" y="567040"/>
                      <a:pt x="0" y="539672"/>
                      <a:pt x="0" y="506044"/>
                    </a:cubicBezTo>
                    <a:lnTo>
                      <a:pt x="0" y="60996"/>
                    </a:lnTo>
                    <a:cubicBezTo>
                      <a:pt x="0" y="27367"/>
                      <a:pt x="27367" y="0"/>
                      <a:pt x="60996" y="0"/>
                    </a:cubicBezTo>
                    <a:lnTo>
                      <a:pt x="506044" y="0"/>
                    </a:lnTo>
                    <a:cubicBezTo>
                      <a:pt x="539672" y="0"/>
                      <a:pt x="567040" y="27367"/>
                      <a:pt x="567040" y="60996"/>
                    </a:cubicBezTo>
                    <a:lnTo>
                      <a:pt x="567040" y="506044"/>
                    </a:lnTo>
                    <a:cubicBezTo>
                      <a:pt x="567040" y="539672"/>
                      <a:pt x="539672" y="567040"/>
                      <a:pt x="506044" y="567040"/>
                    </a:cubicBezTo>
                    <a:close/>
                    <a:moveTo>
                      <a:pt x="60996" y="20197"/>
                    </a:moveTo>
                    <a:cubicBezTo>
                      <a:pt x="38476" y="20197"/>
                      <a:pt x="20197" y="38476"/>
                      <a:pt x="20197" y="60996"/>
                    </a:cubicBezTo>
                    <a:lnTo>
                      <a:pt x="20197" y="506044"/>
                    </a:lnTo>
                    <a:cubicBezTo>
                      <a:pt x="20197" y="528564"/>
                      <a:pt x="38476" y="546843"/>
                      <a:pt x="60996" y="546843"/>
                    </a:cubicBezTo>
                    <a:lnTo>
                      <a:pt x="506044" y="546843"/>
                    </a:lnTo>
                    <a:cubicBezTo>
                      <a:pt x="528564" y="546843"/>
                      <a:pt x="546843" y="528564"/>
                      <a:pt x="546843" y="506044"/>
                    </a:cubicBezTo>
                    <a:lnTo>
                      <a:pt x="546843" y="60996"/>
                    </a:lnTo>
                    <a:cubicBezTo>
                      <a:pt x="546843" y="38476"/>
                      <a:pt x="528564" y="20197"/>
                      <a:pt x="506044" y="20197"/>
                    </a:cubicBezTo>
                    <a:lnTo>
                      <a:pt x="60996" y="2019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561" name="Google Shape;1561;p146"/>
              <p:cNvSpPr/>
              <p:nvPr/>
            </p:nvSpPr>
            <p:spPr>
              <a:xfrm>
                <a:off x="791313" y="2809572"/>
                <a:ext cx="447572" cy="447673"/>
              </a:xfrm>
              <a:custGeom>
                <a:avLst/>
                <a:gdLst/>
                <a:ahLst/>
                <a:cxnLst/>
                <a:rect l="l" t="t" r="r" b="b"/>
                <a:pathLst>
                  <a:path w="447572" h="447673" extrusionOk="0">
                    <a:moveTo>
                      <a:pt x="396271" y="447674"/>
                    </a:moveTo>
                    <a:cubicBezTo>
                      <a:pt x="393444" y="447674"/>
                      <a:pt x="391222" y="445452"/>
                      <a:pt x="391222" y="442624"/>
                    </a:cubicBezTo>
                    <a:cubicBezTo>
                      <a:pt x="391222" y="439797"/>
                      <a:pt x="393444" y="437575"/>
                      <a:pt x="396271" y="437575"/>
                    </a:cubicBezTo>
                    <a:lnTo>
                      <a:pt x="406269" y="437575"/>
                    </a:lnTo>
                    <a:cubicBezTo>
                      <a:pt x="409097" y="437575"/>
                      <a:pt x="411520" y="439797"/>
                      <a:pt x="411520" y="442624"/>
                    </a:cubicBezTo>
                    <a:cubicBezTo>
                      <a:pt x="411520" y="445452"/>
                      <a:pt x="409501" y="447674"/>
                      <a:pt x="406673" y="447674"/>
                    </a:cubicBezTo>
                    <a:lnTo>
                      <a:pt x="406673" y="442624"/>
                    </a:lnTo>
                    <a:lnTo>
                      <a:pt x="406370" y="447674"/>
                    </a:lnTo>
                    <a:lnTo>
                      <a:pt x="396170" y="447674"/>
                    </a:lnTo>
                    <a:close/>
                    <a:moveTo>
                      <a:pt x="366177" y="447674"/>
                    </a:moveTo>
                    <a:lnTo>
                      <a:pt x="356180" y="447674"/>
                    </a:lnTo>
                    <a:cubicBezTo>
                      <a:pt x="353352" y="447674"/>
                      <a:pt x="351130" y="445452"/>
                      <a:pt x="351130" y="442624"/>
                    </a:cubicBezTo>
                    <a:cubicBezTo>
                      <a:pt x="351130" y="439797"/>
                      <a:pt x="353352" y="437575"/>
                      <a:pt x="356180" y="437575"/>
                    </a:cubicBezTo>
                    <a:lnTo>
                      <a:pt x="366177" y="437575"/>
                    </a:lnTo>
                    <a:cubicBezTo>
                      <a:pt x="369005" y="437575"/>
                      <a:pt x="371227" y="439797"/>
                      <a:pt x="371227" y="442624"/>
                    </a:cubicBezTo>
                    <a:cubicBezTo>
                      <a:pt x="371227" y="445452"/>
                      <a:pt x="369005" y="447674"/>
                      <a:pt x="366177" y="447674"/>
                    </a:cubicBezTo>
                    <a:close/>
                    <a:moveTo>
                      <a:pt x="325985" y="447674"/>
                    </a:moveTo>
                    <a:lnTo>
                      <a:pt x="315886" y="447674"/>
                    </a:lnTo>
                    <a:cubicBezTo>
                      <a:pt x="313059" y="447674"/>
                      <a:pt x="310837" y="445452"/>
                      <a:pt x="310837" y="442624"/>
                    </a:cubicBezTo>
                    <a:cubicBezTo>
                      <a:pt x="310837" y="439797"/>
                      <a:pt x="313059" y="437575"/>
                      <a:pt x="315886" y="437575"/>
                    </a:cubicBezTo>
                    <a:lnTo>
                      <a:pt x="325985" y="437575"/>
                    </a:lnTo>
                    <a:cubicBezTo>
                      <a:pt x="328812" y="437575"/>
                      <a:pt x="331034" y="439797"/>
                      <a:pt x="331034" y="442624"/>
                    </a:cubicBezTo>
                    <a:cubicBezTo>
                      <a:pt x="331034" y="445452"/>
                      <a:pt x="328812" y="447674"/>
                      <a:pt x="325985" y="447674"/>
                    </a:cubicBezTo>
                    <a:close/>
                    <a:moveTo>
                      <a:pt x="285792" y="447674"/>
                    </a:moveTo>
                    <a:lnTo>
                      <a:pt x="275794" y="447674"/>
                    </a:lnTo>
                    <a:cubicBezTo>
                      <a:pt x="272967" y="447674"/>
                      <a:pt x="270745" y="445452"/>
                      <a:pt x="270745" y="442624"/>
                    </a:cubicBezTo>
                    <a:cubicBezTo>
                      <a:pt x="270745" y="439797"/>
                      <a:pt x="272967" y="437575"/>
                      <a:pt x="275794" y="437575"/>
                    </a:cubicBezTo>
                    <a:lnTo>
                      <a:pt x="285792" y="437575"/>
                    </a:lnTo>
                    <a:cubicBezTo>
                      <a:pt x="288620" y="437575"/>
                      <a:pt x="290841" y="439797"/>
                      <a:pt x="290841" y="442624"/>
                    </a:cubicBezTo>
                    <a:cubicBezTo>
                      <a:pt x="290841" y="445452"/>
                      <a:pt x="288620" y="447674"/>
                      <a:pt x="285792" y="447674"/>
                    </a:cubicBezTo>
                    <a:close/>
                    <a:moveTo>
                      <a:pt x="245599" y="447674"/>
                    </a:moveTo>
                    <a:lnTo>
                      <a:pt x="235602" y="447674"/>
                    </a:lnTo>
                    <a:cubicBezTo>
                      <a:pt x="232774" y="447674"/>
                      <a:pt x="230552" y="445452"/>
                      <a:pt x="230552" y="442624"/>
                    </a:cubicBezTo>
                    <a:cubicBezTo>
                      <a:pt x="230552" y="439797"/>
                      <a:pt x="232774" y="437575"/>
                      <a:pt x="235602" y="437575"/>
                    </a:cubicBezTo>
                    <a:lnTo>
                      <a:pt x="245599" y="437575"/>
                    </a:lnTo>
                    <a:cubicBezTo>
                      <a:pt x="248427" y="437575"/>
                      <a:pt x="250649" y="439797"/>
                      <a:pt x="250649" y="442624"/>
                    </a:cubicBezTo>
                    <a:cubicBezTo>
                      <a:pt x="250649" y="445452"/>
                      <a:pt x="248427" y="447674"/>
                      <a:pt x="245599" y="447674"/>
                    </a:cubicBezTo>
                    <a:close/>
                    <a:moveTo>
                      <a:pt x="205407" y="447674"/>
                    </a:moveTo>
                    <a:lnTo>
                      <a:pt x="195409" y="447674"/>
                    </a:lnTo>
                    <a:cubicBezTo>
                      <a:pt x="192581" y="447674"/>
                      <a:pt x="190360" y="445452"/>
                      <a:pt x="190360" y="442624"/>
                    </a:cubicBezTo>
                    <a:cubicBezTo>
                      <a:pt x="190360" y="439797"/>
                      <a:pt x="192581" y="437575"/>
                      <a:pt x="195409" y="437575"/>
                    </a:cubicBezTo>
                    <a:lnTo>
                      <a:pt x="205407" y="437575"/>
                    </a:lnTo>
                    <a:cubicBezTo>
                      <a:pt x="208234" y="437575"/>
                      <a:pt x="210456" y="439797"/>
                      <a:pt x="210456" y="442624"/>
                    </a:cubicBezTo>
                    <a:cubicBezTo>
                      <a:pt x="210456" y="445452"/>
                      <a:pt x="208234" y="447674"/>
                      <a:pt x="205407" y="447674"/>
                    </a:cubicBezTo>
                    <a:close/>
                    <a:moveTo>
                      <a:pt x="165214" y="447674"/>
                    </a:moveTo>
                    <a:lnTo>
                      <a:pt x="155216" y="447674"/>
                    </a:lnTo>
                    <a:cubicBezTo>
                      <a:pt x="152389" y="447674"/>
                      <a:pt x="150167" y="445452"/>
                      <a:pt x="150167" y="442624"/>
                    </a:cubicBezTo>
                    <a:cubicBezTo>
                      <a:pt x="150167" y="439797"/>
                      <a:pt x="152389" y="437575"/>
                      <a:pt x="155216" y="437575"/>
                    </a:cubicBezTo>
                    <a:lnTo>
                      <a:pt x="165214" y="437575"/>
                    </a:lnTo>
                    <a:cubicBezTo>
                      <a:pt x="168042" y="437575"/>
                      <a:pt x="170263" y="439797"/>
                      <a:pt x="170263" y="442624"/>
                    </a:cubicBezTo>
                    <a:cubicBezTo>
                      <a:pt x="170263" y="445452"/>
                      <a:pt x="168042" y="447674"/>
                      <a:pt x="165214" y="447674"/>
                    </a:cubicBezTo>
                    <a:close/>
                    <a:moveTo>
                      <a:pt x="125021" y="447674"/>
                    </a:moveTo>
                    <a:lnTo>
                      <a:pt x="114923" y="447674"/>
                    </a:lnTo>
                    <a:cubicBezTo>
                      <a:pt x="112095" y="447674"/>
                      <a:pt x="109873" y="445452"/>
                      <a:pt x="109873" y="442624"/>
                    </a:cubicBezTo>
                    <a:cubicBezTo>
                      <a:pt x="109873" y="439797"/>
                      <a:pt x="112095" y="437575"/>
                      <a:pt x="114923" y="437575"/>
                    </a:cubicBezTo>
                    <a:lnTo>
                      <a:pt x="125021" y="437575"/>
                    </a:lnTo>
                    <a:cubicBezTo>
                      <a:pt x="127849" y="437575"/>
                      <a:pt x="130071" y="439797"/>
                      <a:pt x="130071" y="442624"/>
                    </a:cubicBezTo>
                    <a:cubicBezTo>
                      <a:pt x="130071" y="445452"/>
                      <a:pt x="127849" y="447674"/>
                      <a:pt x="125021" y="447674"/>
                    </a:cubicBezTo>
                    <a:close/>
                    <a:moveTo>
                      <a:pt x="84829" y="447674"/>
                    </a:moveTo>
                    <a:lnTo>
                      <a:pt x="74730" y="447674"/>
                    </a:lnTo>
                    <a:cubicBezTo>
                      <a:pt x="71902" y="447674"/>
                      <a:pt x="69681" y="445452"/>
                      <a:pt x="69681" y="442624"/>
                    </a:cubicBezTo>
                    <a:cubicBezTo>
                      <a:pt x="69681" y="439797"/>
                      <a:pt x="71902" y="437575"/>
                      <a:pt x="74730" y="437575"/>
                    </a:cubicBezTo>
                    <a:lnTo>
                      <a:pt x="84829" y="437575"/>
                    </a:lnTo>
                    <a:cubicBezTo>
                      <a:pt x="87656" y="437575"/>
                      <a:pt x="89878" y="439797"/>
                      <a:pt x="89878" y="442624"/>
                    </a:cubicBezTo>
                    <a:cubicBezTo>
                      <a:pt x="89878" y="445452"/>
                      <a:pt x="87656" y="447674"/>
                      <a:pt x="84829" y="447674"/>
                    </a:cubicBezTo>
                    <a:close/>
                    <a:moveTo>
                      <a:pt x="44636" y="447674"/>
                    </a:moveTo>
                    <a:lnTo>
                      <a:pt x="41405" y="447674"/>
                    </a:lnTo>
                    <a:cubicBezTo>
                      <a:pt x="38880" y="447674"/>
                      <a:pt x="36254" y="447472"/>
                      <a:pt x="33730" y="446967"/>
                    </a:cubicBezTo>
                    <a:cubicBezTo>
                      <a:pt x="31003" y="446462"/>
                      <a:pt x="29185" y="443836"/>
                      <a:pt x="29690" y="441110"/>
                    </a:cubicBezTo>
                    <a:cubicBezTo>
                      <a:pt x="30195" y="438383"/>
                      <a:pt x="32821" y="436565"/>
                      <a:pt x="35547" y="437070"/>
                    </a:cubicBezTo>
                    <a:cubicBezTo>
                      <a:pt x="37466" y="437474"/>
                      <a:pt x="39385" y="437575"/>
                      <a:pt x="41405" y="437575"/>
                    </a:cubicBezTo>
                    <a:lnTo>
                      <a:pt x="44636" y="437575"/>
                    </a:lnTo>
                    <a:cubicBezTo>
                      <a:pt x="47464" y="437575"/>
                      <a:pt x="49685" y="439797"/>
                      <a:pt x="49685" y="442624"/>
                    </a:cubicBezTo>
                    <a:cubicBezTo>
                      <a:pt x="49685" y="445452"/>
                      <a:pt x="47464" y="447674"/>
                      <a:pt x="44636" y="447674"/>
                    </a:cubicBezTo>
                    <a:close/>
                    <a:moveTo>
                      <a:pt x="433233" y="435555"/>
                    </a:moveTo>
                    <a:cubicBezTo>
                      <a:pt x="432021" y="435555"/>
                      <a:pt x="430809" y="435151"/>
                      <a:pt x="429900" y="434242"/>
                    </a:cubicBezTo>
                    <a:cubicBezTo>
                      <a:pt x="427779" y="432425"/>
                      <a:pt x="427678" y="429193"/>
                      <a:pt x="429496" y="427072"/>
                    </a:cubicBezTo>
                    <a:cubicBezTo>
                      <a:pt x="431415" y="424952"/>
                      <a:pt x="433031" y="422528"/>
                      <a:pt x="434343" y="419902"/>
                    </a:cubicBezTo>
                    <a:cubicBezTo>
                      <a:pt x="435555" y="417378"/>
                      <a:pt x="438585" y="416368"/>
                      <a:pt x="441110" y="417580"/>
                    </a:cubicBezTo>
                    <a:cubicBezTo>
                      <a:pt x="443634" y="418791"/>
                      <a:pt x="444644" y="421821"/>
                      <a:pt x="443432" y="424346"/>
                    </a:cubicBezTo>
                    <a:cubicBezTo>
                      <a:pt x="441715" y="427779"/>
                      <a:pt x="439595" y="430910"/>
                      <a:pt x="437070" y="433838"/>
                    </a:cubicBezTo>
                    <a:cubicBezTo>
                      <a:pt x="436060" y="434949"/>
                      <a:pt x="434747" y="435555"/>
                      <a:pt x="433334" y="435555"/>
                    </a:cubicBezTo>
                    <a:close/>
                    <a:moveTo>
                      <a:pt x="10503" y="430506"/>
                    </a:moveTo>
                    <a:cubicBezTo>
                      <a:pt x="8786" y="430506"/>
                      <a:pt x="7170" y="429698"/>
                      <a:pt x="6261" y="428082"/>
                    </a:cubicBezTo>
                    <a:cubicBezTo>
                      <a:pt x="4241" y="424851"/>
                      <a:pt x="2727" y="421316"/>
                      <a:pt x="1616" y="417681"/>
                    </a:cubicBezTo>
                    <a:cubicBezTo>
                      <a:pt x="808" y="414954"/>
                      <a:pt x="2424" y="412227"/>
                      <a:pt x="5049" y="411419"/>
                    </a:cubicBezTo>
                    <a:cubicBezTo>
                      <a:pt x="7776" y="410612"/>
                      <a:pt x="10503" y="412227"/>
                      <a:pt x="11310" y="414853"/>
                    </a:cubicBezTo>
                    <a:cubicBezTo>
                      <a:pt x="12118" y="417580"/>
                      <a:pt x="13229" y="420205"/>
                      <a:pt x="14845" y="422730"/>
                    </a:cubicBezTo>
                    <a:cubicBezTo>
                      <a:pt x="16360" y="425053"/>
                      <a:pt x="15552" y="428183"/>
                      <a:pt x="13229" y="429698"/>
                    </a:cubicBezTo>
                    <a:cubicBezTo>
                      <a:pt x="12421" y="430203"/>
                      <a:pt x="11512" y="430506"/>
                      <a:pt x="10604" y="430506"/>
                    </a:cubicBezTo>
                    <a:close/>
                    <a:moveTo>
                      <a:pt x="442523" y="397786"/>
                    </a:moveTo>
                    <a:cubicBezTo>
                      <a:pt x="439696" y="397786"/>
                      <a:pt x="437474" y="395565"/>
                      <a:pt x="437474" y="392737"/>
                    </a:cubicBezTo>
                    <a:lnTo>
                      <a:pt x="437474" y="382739"/>
                    </a:lnTo>
                    <a:cubicBezTo>
                      <a:pt x="437474" y="379912"/>
                      <a:pt x="439696" y="377690"/>
                      <a:pt x="442523" y="377690"/>
                    </a:cubicBezTo>
                    <a:cubicBezTo>
                      <a:pt x="445351" y="377690"/>
                      <a:pt x="447573" y="379912"/>
                      <a:pt x="447573" y="382739"/>
                    </a:cubicBezTo>
                    <a:lnTo>
                      <a:pt x="447573" y="392737"/>
                    </a:lnTo>
                    <a:cubicBezTo>
                      <a:pt x="447573" y="395565"/>
                      <a:pt x="445351" y="397786"/>
                      <a:pt x="442523" y="397786"/>
                    </a:cubicBezTo>
                    <a:close/>
                    <a:moveTo>
                      <a:pt x="5049" y="391424"/>
                    </a:moveTo>
                    <a:cubicBezTo>
                      <a:pt x="2222" y="391424"/>
                      <a:pt x="0" y="389202"/>
                      <a:pt x="0" y="386375"/>
                    </a:cubicBezTo>
                    <a:lnTo>
                      <a:pt x="0" y="376377"/>
                    </a:lnTo>
                    <a:cubicBezTo>
                      <a:pt x="0" y="373549"/>
                      <a:pt x="2222" y="371328"/>
                      <a:pt x="5049" y="371328"/>
                    </a:cubicBezTo>
                    <a:cubicBezTo>
                      <a:pt x="7877" y="371328"/>
                      <a:pt x="10099" y="373549"/>
                      <a:pt x="10099" y="376377"/>
                    </a:cubicBezTo>
                    <a:lnTo>
                      <a:pt x="10099" y="386375"/>
                    </a:lnTo>
                    <a:cubicBezTo>
                      <a:pt x="10099" y="389202"/>
                      <a:pt x="7877" y="391424"/>
                      <a:pt x="5049" y="391424"/>
                    </a:cubicBezTo>
                    <a:close/>
                    <a:moveTo>
                      <a:pt x="442523" y="357594"/>
                    </a:moveTo>
                    <a:cubicBezTo>
                      <a:pt x="439696" y="357594"/>
                      <a:pt x="437474" y="355372"/>
                      <a:pt x="437474" y="352544"/>
                    </a:cubicBezTo>
                    <a:lnTo>
                      <a:pt x="437474" y="342547"/>
                    </a:lnTo>
                    <a:cubicBezTo>
                      <a:pt x="437474" y="339719"/>
                      <a:pt x="439696" y="337497"/>
                      <a:pt x="442523" y="337497"/>
                    </a:cubicBezTo>
                    <a:cubicBezTo>
                      <a:pt x="445351" y="337497"/>
                      <a:pt x="447573" y="339719"/>
                      <a:pt x="447573" y="342547"/>
                    </a:cubicBezTo>
                    <a:lnTo>
                      <a:pt x="447573" y="352544"/>
                    </a:lnTo>
                    <a:cubicBezTo>
                      <a:pt x="447573" y="355372"/>
                      <a:pt x="445351" y="357594"/>
                      <a:pt x="442523" y="357594"/>
                    </a:cubicBezTo>
                    <a:close/>
                    <a:moveTo>
                      <a:pt x="5049" y="351231"/>
                    </a:moveTo>
                    <a:cubicBezTo>
                      <a:pt x="2222" y="351231"/>
                      <a:pt x="0" y="349010"/>
                      <a:pt x="0" y="346182"/>
                    </a:cubicBezTo>
                    <a:lnTo>
                      <a:pt x="0" y="336184"/>
                    </a:lnTo>
                    <a:cubicBezTo>
                      <a:pt x="0" y="333357"/>
                      <a:pt x="2222" y="331135"/>
                      <a:pt x="5049" y="331135"/>
                    </a:cubicBezTo>
                    <a:cubicBezTo>
                      <a:pt x="7877" y="331135"/>
                      <a:pt x="10099" y="333357"/>
                      <a:pt x="10099" y="336184"/>
                    </a:cubicBezTo>
                    <a:lnTo>
                      <a:pt x="10099" y="346182"/>
                    </a:lnTo>
                    <a:cubicBezTo>
                      <a:pt x="10099" y="349010"/>
                      <a:pt x="7877" y="351231"/>
                      <a:pt x="5049" y="351231"/>
                    </a:cubicBezTo>
                    <a:close/>
                    <a:moveTo>
                      <a:pt x="442523" y="317401"/>
                    </a:moveTo>
                    <a:cubicBezTo>
                      <a:pt x="439696" y="317401"/>
                      <a:pt x="437474" y="315179"/>
                      <a:pt x="437474" y="312352"/>
                    </a:cubicBezTo>
                    <a:lnTo>
                      <a:pt x="437474" y="302354"/>
                    </a:lnTo>
                    <a:cubicBezTo>
                      <a:pt x="437474" y="299526"/>
                      <a:pt x="439696" y="297305"/>
                      <a:pt x="442523" y="297305"/>
                    </a:cubicBezTo>
                    <a:cubicBezTo>
                      <a:pt x="445351" y="297305"/>
                      <a:pt x="447573" y="299526"/>
                      <a:pt x="447573" y="302354"/>
                    </a:cubicBezTo>
                    <a:lnTo>
                      <a:pt x="447573" y="312352"/>
                    </a:lnTo>
                    <a:cubicBezTo>
                      <a:pt x="447573" y="315179"/>
                      <a:pt x="445351" y="317401"/>
                      <a:pt x="442523" y="317401"/>
                    </a:cubicBezTo>
                    <a:close/>
                    <a:moveTo>
                      <a:pt x="5049" y="311039"/>
                    </a:moveTo>
                    <a:cubicBezTo>
                      <a:pt x="2222" y="311039"/>
                      <a:pt x="0" y="308817"/>
                      <a:pt x="0" y="305989"/>
                    </a:cubicBezTo>
                    <a:lnTo>
                      <a:pt x="0" y="295992"/>
                    </a:lnTo>
                    <a:cubicBezTo>
                      <a:pt x="0" y="293164"/>
                      <a:pt x="2222" y="290942"/>
                      <a:pt x="5049" y="290942"/>
                    </a:cubicBezTo>
                    <a:cubicBezTo>
                      <a:pt x="7877" y="290942"/>
                      <a:pt x="10099" y="293164"/>
                      <a:pt x="10099" y="295992"/>
                    </a:cubicBezTo>
                    <a:lnTo>
                      <a:pt x="10099" y="305989"/>
                    </a:lnTo>
                    <a:cubicBezTo>
                      <a:pt x="10099" y="308817"/>
                      <a:pt x="7877" y="311039"/>
                      <a:pt x="5049" y="311039"/>
                    </a:cubicBezTo>
                    <a:close/>
                    <a:moveTo>
                      <a:pt x="442523" y="277208"/>
                    </a:moveTo>
                    <a:cubicBezTo>
                      <a:pt x="439696" y="277208"/>
                      <a:pt x="437474" y="274987"/>
                      <a:pt x="437474" y="272159"/>
                    </a:cubicBezTo>
                    <a:lnTo>
                      <a:pt x="437474" y="262161"/>
                    </a:lnTo>
                    <a:cubicBezTo>
                      <a:pt x="437474" y="259334"/>
                      <a:pt x="439696" y="257112"/>
                      <a:pt x="442523" y="257112"/>
                    </a:cubicBezTo>
                    <a:cubicBezTo>
                      <a:pt x="445351" y="257112"/>
                      <a:pt x="447573" y="259334"/>
                      <a:pt x="447573" y="262161"/>
                    </a:cubicBezTo>
                    <a:lnTo>
                      <a:pt x="447573" y="272159"/>
                    </a:lnTo>
                    <a:cubicBezTo>
                      <a:pt x="447573" y="274987"/>
                      <a:pt x="445351" y="277208"/>
                      <a:pt x="442523" y="277208"/>
                    </a:cubicBezTo>
                    <a:close/>
                    <a:moveTo>
                      <a:pt x="5049" y="270846"/>
                    </a:moveTo>
                    <a:cubicBezTo>
                      <a:pt x="2222" y="270846"/>
                      <a:pt x="0" y="268624"/>
                      <a:pt x="0" y="265797"/>
                    </a:cubicBezTo>
                    <a:lnTo>
                      <a:pt x="0" y="255799"/>
                    </a:lnTo>
                    <a:cubicBezTo>
                      <a:pt x="0" y="252971"/>
                      <a:pt x="2222" y="250750"/>
                      <a:pt x="5049" y="250750"/>
                    </a:cubicBezTo>
                    <a:cubicBezTo>
                      <a:pt x="7877" y="250750"/>
                      <a:pt x="10099" y="252971"/>
                      <a:pt x="10099" y="255799"/>
                    </a:cubicBezTo>
                    <a:lnTo>
                      <a:pt x="10099" y="265797"/>
                    </a:lnTo>
                    <a:cubicBezTo>
                      <a:pt x="10099" y="268624"/>
                      <a:pt x="7877" y="270846"/>
                      <a:pt x="5049" y="270846"/>
                    </a:cubicBezTo>
                    <a:close/>
                    <a:moveTo>
                      <a:pt x="442523" y="237016"/>
                    </a:moveTo>
                    <a:cubicBezTo>
                      <a:pt x="439696" y="237016"/>
                      <a:pt x="437474" y="234794"/>
                      <a:pt x="437474" y="231966"/>
                    </a:cubicBezTo>
                    <a:lnTo>
                      <a:pt x="437474" y="221969"/>
                    </a:lnTo>
                    <a:cubicBezTo>
                      <a:pt x="437474" y="219141"/>
                      <a:pt x="439696" y="216919"/>
                      <a:pt x="442523" y="216919"/>
                    </a:cubicBezTo>
                    <a:cubicBezTo>
                      <a:pt x="445351" y="216919"/>
                      <a:pt x="447573" y="219141"/>
                      <a:pt x="447573" y="221969"/>
                    </a:cubicBezTo>
                    <a:lnTo>
                      <a:pt x="447573" y="231966"/>
                    </a:lnTo>
                    <a:cubicBezTo>
                      <a:pt x="447573" y="234794"/>
                      <a:pt x="445351" y="237016"/>
                      <a:pt x="442523" y="237016"/>
                    </a:cubicBezTo>
                    <a:close/>
                    <a:moveTo>
                      <a:pt x="5049" y="230653"/>
                    </a:moveTo>
                    <a:cubicBezTo>
                      <a:pt x="2222" y="230653"/>
                      <a:pt x="0" y="228432"/>
                      <a:pt x="0" y="225604"/>
                    </a:cubicBezTo>
                    <a:lnTo>
                      <a:pt x="0" y="215606"/>
                    </a:lnTo>
                    <a:cubicBezTo>
                      <a:pt x="0" y="212779"/>
                      <a:pt x="2222" y="210557"/>
                      <a:pt x="5049" y="210557"/>
                    </a:cubicBezTo>
                    <a:cubicBezTo>
                      <a:pt x="7877" y="210557"/>
                      <a:pt x="10099" y="212779"/>
                      <a:pt x="10099" y="215606"/>
                    </a:cubicBezTo>
                    <a:lnTo>
                      <a:pt x="10099" y="225604"/>
                    </a:lnTo>
                    <a:cubicBezTo>
                      <a:pt x="10099" y="228432"/>
                      <a:pt x="7877" y="230653"/>
                      <a:pt x="5049" y="230653"/>
                    </a:cubicBezTo>
                    <a:close/>
                    <a:moveTo>
                      <a:pt x="442523" y="196823"/>
                    </a:moveTo>
                    <a:cubicBezTo>
                      <a:pt x="439696" y="196823"/>
                      <a:pt x="437474" y="194601"/>
                      <a:pt x="437474" y="191774"/>
                    </a:cubicBezTo>
                    <a:lnTo>
                      <a:pt x="437474" y="181776"/>
                    </a:lnTo>
                    <a:cubicBezTo>
                      <a:pt x="437474" y="178948"/>
                      <a:pt x="439696" y="176727"/>
                      <a:pt x="442523" y="176727"/>
                    </a:cubicBezTo>
                    <a:cubicBezTo>
                      <a:pt x="445351" y="176727"/>
                      <a:pt x="447573" y="178948"/>
                      <a:pt x="447573" y="181776"/>
                    </a:cubicBezTo>
                    <a:lnTo>
                      <a:pt x="447573" y="191774"/>
                    </a:lnTo>
                    <a:cubicBezTo>
                      <a:pt x="447573" y="194601"/>
                      <a:pt x="445351" y="196823"/>
                      <a:pt x="442523" y="196823"/>
                    </a:cubicBezTo>
                    <a:close/>
                    <a:moveTo>
                      <a:pt x="5049" y="190461"/>
                    </a:moveTo>
                    <a:cubicBezTo>
                      <a:pt x="2222" y="190461"/>
                      <a:pt x="0" y="188239"/>
                      <a:pt x="0" y="185411"/>
                    </a:cubicBezTo>
                    <a:lnTo>
                      <a:pt x="0" y="175414"/>
                    </a:lnTo>
                    <a:cubicBezTo>
                      <a:pt x="0" y="172586"/>
                      <a:pt x="2222" y="170364"/>
                      <a:pt x="5049" y="170364"/>
                    </a:cubicBezTo>
                    <a:cubicBezTo>
                      <a:pt x="7877" y="170364"/>
                      <a:pt x="10099" y="172586"/>
                      <a:pt x="10099" y="175414"/>
                    </a:cubicBezTo>
                    <a:lnTo>
                      <a:pt x="10099" y="185411"/>
                    </a:lnTo>
                    <a:cubicBezTo>
                      <a:pt x="10099" y="188239"/>
                      <a:pt x="7877" y="190461"/>
                      <a:pt x="5049" y="190461"/>
                    </a:cubicBezTo>
                    <a:close/>
                    <a:moveTo>
                      <a:pt x="442523" y="156630"/>
                    </a:moveTo>
                    <a:cubicBezTo>
                      <a:pt x="439696" y="156630"/>
                      <a:pt x="437474" y="154409"/>
                      <a:pt x="437474" y="151581"/>
                    </a:cubicBezTo>
                    <a:lnTo>
                      <a:pt x="437474" y="141583"/>
                    </a:lnTo>
                    <a:cubicBezTo>
                      <a:pt x="437474" y="138756"/>
                      <a:pt x="439696" y="136534"/>
                      <a:pt x="442523" y="136534"/>
                    </a:cubicBezTo>
                    <a:cubicBezTo>
                      <a:pt x="445351" y="136534"/>
                      <a:pt x="447573" y="138756"/>
                      <a:pt x="447573" y="141583"/>
                    </a:cubicBezTo>
                    <a:lnTo>
                      <a:pt x="447573" y="151581"/>
                    </a:lnTo>
                    <a:cubicBezTo>
                      <a:pt x="447573" y="154409"/>
                      <a:pt x="445351" y="156630"/>
                      <a:pt x="442523" y="156630"/>
                    </a:cubicBezTo>
                    <a:close/>
                    <a:moveTo>
                      <a:pt x="5049" y="150268"/>
                    </a:moveTo>
                    <a:cubicBezTo>
                      <a:pt x="2222" y="150268"/>
                      <a:pt x="0" y="148046"/>
                      <a:pt x="0" y="145219"/>
                    </a:cubicBezTo>
                    <a:lnTo>
                      <a:pt x="0" y="135221"/>
                    </a:lnTo>
                    <a:cubicBezTo>
                      <a:pt x="0" y="132393"/>
                      <a:pt x="2222" y="130172"/>
                      <a:pt x="5049" y="130172"/>
                    </a:cubicBezTo>
                    <a:cubicBezTo>
                      <a:pt x="7877" y="130172"/>
                      <a:pt x="10099" y="132393"/>
                      <a:pt x="10099" y="135221"/>
                    </a:cubicBezTo>
                    <a:lnTo>
                      <a:pt x="10099" y="145219"/>
                    </a:lnTo>
                    <a:cubicBezTo>
                      <a:pt x="10099" y="148046"/>
                      <a:pt x="7877" y="150268"/>
                      <a:pt x="5049" y="150268"/>
                    </a:cubicBezTo>
                    <a:close/>
                    <a:moveTo>
                      <a:pt x="442523" y="116438"/>
                    </a:moveTo>
                    <a:cubicBezTo>
                      <a:pt x="439696" y="116438"/>
                      <a:pt x="437474" y="114216"/>
                      <a:pt x="437474" y="111388"/>
                    </a:cubicBezTo>
                    <a:lnTo>
                      <a:pt x="437474" y="101391"/>
                    </a:lnTo>
                    <a:cubicBezTo>
                      <a:pt x="437474" y="98563"/>
                      <a:pt x="439696" y="96341"/>
                      <a:pt x="442523" y="96341"/>
                    </a:cubicBezTo>
                    <a:cubicBezTo>
                      <a:pt x="445351" y="96341"/>
                      <a:pt x="447573" y="98563"/>
                      <a:pt x="447573" y="101391"/>
                    </a:cubicBezTo>
                    <a:lnTo>
                      <a:pt x="447573" y="111388"/>
                    </a:lnTo>
                    <a:cubicBezTo>
                      <a:pt x="447573" y="114216"/>
                      <a:pt x="445351" y="116438"/>
                      <a:pt x="442523" y="116438"/>
                    </a:cubicBezTo>
                    <a:close/>
                    <a:moveTo>
                      <a:pt x="5049" y="110075"/>
                    </a:moveTo>
                    <a:cubicBezTo>
                      <a:pt x="2222" y="110075"/>
                      <a:pt x="0" y="107854"/>
                      <a:pt x="0" y="105026"/>
                    </a:cubicBezTo>
                    <a:lnTo>
                      <a:pt x="0" y="95028"/>
                    </a:lnTo>
                    <a:cubicBezTo>
                      <a:pt x="0" y="92201"/>
                      <a:pt x="2222" y="89979"/>
                      <a:pt x="5049" y="89979"/>
                    </a:cubicBezTo>
                    <a:cubicBezTo>
                      <a:pt x="7877" y="89979"/>
                      <a:pt x="10099" y="92201"/>
                      <a:pt x="10099" y="95028"/>
                    </a:cubicBezTo>
                    <a:lnTo>
                      <a:pt x="10099" y="105026"/>
                    </a:lnTo>
                    <a:cubicBezTo>
                      <a:pt x="10099" y="107854"/>
                      <a:pt x="7877" y="110075"/>
                      <a:pt x="5049" y="110075"/>
                    </a:cubicBezTo>
                    <a:close/>
                    <a:moveTo>
                      <a:pt x="442523" y="76245"/>
                    </a:moveTo>
                    <a:cubicBezTo>
                      <a:pt x="439696" y="76245"/>
                      <a:pt x="437474" y="74023"/>
                      <a:pt x="437474" y="71196"/>
                    </a:cubicBezTo>
                    <a:lnTo>
                      <a:pt x="437474" y="61198"/>
                    </a:lnTo>
                    <a:cubicBezTo>
                      <a:pt x="437474" y="58370"/>
                      <a:pt x="439696" y="56149"/>
                      <a:pt x="442523" y="56149"/>
                    </a:cubicBezTo>
                    <a:cubicBezTo>
                      <a:pt x="445351" y="56149"/>
                      <a:pt x="447573" y="58370"/>
                      <a:pt x="447573" y="61198"/>
                    </a:cubicBezTo>
                    <a:lnTo>
                      <a:pt x="447573" y="71196"/>
                    </a:lnTo>
                    <a:cubicBezTo>
                      <a:pt x="447573" y="74023"/>
                      <a:pt x="445351" y="76245"/>
                      <a:pt x="442523" y="76245"/>
                    </a:cubicBezTo>
                    <a:close/>
                    <a:moveTo>
                      <a:pt x="5049" y="69883"/>
                    </a:moveTo>
                    <a:cubicBezTo>
                      <a:pt x="2222" y="69883"/>
                      <a:pt x="0" y="67661"/>
                      <a:pt x="0" y="64833"/>
                    </a:cubicBezTo>
                    <a:lnTo>
                      <a:pt x="0" y="54836"/>
                    </a:lnTo>
                    <a:cubicBezTo>
                      <a:pt x="0" y="52008"/>
                      <a:pt x="2222" y="49786"/>
                      <a:pt x="5049" y="49786"/>
                    </a:cubicBezTo>
                    <a:cubicBezTo>
                      <a:pt x="7877" y="49786"/>
                      <a:pt x="10099" y="52008"/>
                      <a:pt x="10099" y="54836"/>
                    </a:cubicBezTo>
                    <a:lnTo>
                      <a:pt x="10099" y="64833"/>
                    </a:lnTo>
                    <a:cubicBezTo>
                      <a:pt x="10099" y="67661"/>
                      <a:pt x="7877" y="69883"/>
                      <a:pt x="5049" y="69883"/>
                    </a:cubicBezTo>
                    <a:close/>
                    <a:moveTo>
                      <a:pt x="441110" y="36254"/>
                    </a:moveTo>
                    <a:cubicBezTo>
                      <a:pt x="438888" y="36254"/>
                      <a:pt x="436868" y="34840"/>
                      <a:pt x="436262" y="32619"/>
                    </a:cubicBezTo>
                    <a:cubicBezTo>
                      <a:pt x="435454" y="29892"/>
                      <a:pt x="434242" y="27165"/>
                      <a:pt x="432728" y="24742"/>
                    </a:cubicBezTo>
                    <a:cubicBezTo>
                      <a:pt x="431213" y="22419"/>
                      <a:pt x="431920" y="19288"/>
                      <a:pt x="434343" y="17774"/>
                    </a:cubicBezTo>
                    <a:cubicBezTo>
                      <a:pt x="436666" y="16360"/>
                      <a:pt x="439797" y="16966"/>
                      <a:pt x="441311" y="19389"/>
                    </a:cubicBezTo>
                    <a:cubicBezTo>
                      <a:pt x="443331" y="22621"/>
                      <a:pt x="444947" y="26156"/>
                      <a:pt x="445957" y="29791"/>
                    </a:cubicBezTo>
                    <a:cubicBezTo>
                      <a:pt x="446765" y="32518"/>
                      <a:pt x="445250" y="35244"/>
                      <a:pt x="442523" y="36052"/>
                    </a:cubicBezTo>
                    <a:cubicBezTo>
                      <a:pt x="442018" y="36153"/>
                      <a:pt x="441614" y="36254"/>
                      <a:pt x="441110" y="36254"/>
                    </a:cubicBezTo>
                    <a:close/>
                    <a:moveTo>
                      <a:pt x="8887" y="30296"/>
                    </a:moveTo>
                    <a:cubicBezTo>
                      <a:pt x="8079" y="30296"/>
                      <a:pt x="7372" y="30094"/>
                      <a:pt x="6665" y="29791"/>
                    </a:cubicBezTo>
                    <a:cubicBezTo>
                      <a:pt x="4140" y="28579"/>
                      <a:pt x="3131" y="25550"/>
                      <a:pt x="4342" y="23025"/>
                    </a:cubicBezTo>
                    <a:cubicBezTo>
                      <a:pt x="6059" y="19591"/>
                      <a:pt x="8180" y="16461"/>
                      <a:pt x="10806" y="13633"/>
                    </a:cubicBezTo>
                    <a:cubicBezTo>
                      <a:pt x="12724" y="11613"/>
                      <a:pt x="15855" y="11411"/>
                      <a:pt x="17976" y="13330"/>
                    </a:cubicBezTo>
                    <a:cubicBezTo>
                      <a:pt x="19995" y="15249"/>
                      <a:pt x="20197" y="18380"/>
                      <a:pt x="18279" y="20500"/>
                    </a:cubicBezTo>
                    <a:cubicBezTo>
                      <a:pt x="16360" y="22621"/>
                      <a:pt x="14744" y="25045"/>
                      <a:pt x="13431" y="27569"/>
                    </a:cubicBezTo>
                    <a:cubicBezTo>
                      <a:pt x="12522" y="29387"/>
                      <a:pt x="10806" y="30397"/>
                      <a:pt x="8887" y="30397"/>
                    </a:cubicBezTo>
                    <a:close/>
                    <a:moveTo>
                      <a:pt x="412833" y="10705"/>
                    </a:moveTo>
                    <a:cubicBezTo>
                      <a:pt x="412833" y="10705"/>
                      <a:pt x="412227" y="10705"/>
                      <a:pt x="411924" y="10705"/>
                    </a:cubicBezTo>
                    <a:cubicBezTo>
                      <a:pt x="410107" y="10402"/>
                      <a:pt x="408188" y="10200"/>
                      <a:pt x="406269" y="10200"/>
                    </a:cubicBezTo>
                    <a:lnTo>
                      <a:pt x="402836" y="10200"/>
                    </a:lnTo>
                    <a:cubicBezTo>
                      <a:pt x="400008" y="10200"/>
                      <a:pt x="397786" y="7978"/>
                      <a:pt x="397786" y="5150"/>
                    </a:cubicBezTo>
                    <a:cubicBezTo>
                      <a:pt x="397786" y="2323"/>
                      <a:pt x="400008" y="101"/>
                      <a:pt x="402836" y="101"/>
                    </a:cubicBezTo>
                    <a:lnTo>
                      <a:pt x="406269" y="101"/>
                    </a:lnTo>
                    <a:cubicBezTo>
                      <a:pt x="408794" y="101"/>
                      <a:pt x="411318" y="303"/>
                      <a:pt x="413742" y="808"/>
                    </a:cubicBezTo>
                    <a:cubicBezTo>
                      <a:pt x="416469" y="1313"/>
                      <a:pt x="418287" y="3938"/>
                      <a:pt x="417782" y="6665"/>
                    </a:cubicBezTo>
                    <a:cubicBezTo>
                      <a:pt x="417378" y="9089"/>
                      <a:pt x="415257" y="10806"/>
                      <a:pt x="412833" y="10806"/>
                    </a:cubicBezTo>
                    <a:close/>
                    <a:moveTo>
                      <a:pt x="372641" y="10099"/>
                    </a:moveTo>
                    <a:lnTo>
                      <a:pt x="362643" y="10099"/>
                    </a:lnTo>
                    <a:cubicBezTo>
                      <a:pt x="359815" y="10099"/>
                      <a:pt x="357594" y="7877"/>
                      <a:pt x="357594" y="5049"/>
                    </a:cubicBezTo>
                    <a:cubicBezTo>
                      <a:pt x="357594" y="2222"/>
                      <a:pt x="359815" y="0"/>
                      <a:pt x="362643" y="0"/>
                    </a:cubicBezTo>
                    <a:lnTo>
                      <a:pt x="372641" y="0"/>
                    </a:lnTo>
                    <a:cubicBezTo>
                      <a:pt x="375468" y="0"/>
                      <a:pt x="377690" y="2222"/>
                      <a:pt x="377690" y="5049"/>
                    </a:cubicBezTo>
                    <a:cubicBezTo>
                      <a:pt x="377690" y="7877"/>
                      <a:pt x="375468" y="10099"/>
                      <a:pt x="372641" y="10099"/>
                    </a:cubicBezTo>
                    <a:close/>
                    <a:moveTo>
                      <a:pt x="332448" y="10099"/>
                    </a:moveTo>
                    <a:lnTo>
                      <a:pt x="322450" y="10099"/>
                    </a:lnTo>
                    <a:cubicBezTo>
                      <a:pt x="319623" y="10099"/>
                      <a:pt x="317401" y="7877"/>
                      <a:pt x="317401" y="5049"/>
                    </a:cubicBezTo>
                    <a:cubicBezTo>
                      <a:pt x="317401" y="2222"/>
                      <a:pt x="319623" y="0"/>
                      <a:pt x="322450" y="0"/>
                    </a:cubicBezTo>
                    <a:lnTo>
                      <a:pt x="332448" y="0"/>
                    </a:lnTo>
                    <a:cubicBezTo>
                      <a:pt x="335276" y="0"/>
                      <a:pt x="337497" y="2222"/>
                      <a:pt x="337497" y="5049"/>
                    </a:cubicBezTo>
                    <a:cubicBezTo>
                      <a:pt x="337497" y="7877"/>
                      <a:pt x="335276" y="10099"/>
                      <a:pt x="332448" y="10099"/>
                    </a:cubicBezTo>
                    <a:close/>
                    <a:moveTo>
                      <a:pt x="292255" y="10099"/>
                    </a:moveTo>
                    <a:lnTo>
                      <a:pt x="282258" y="10099"/>
                    </a:lnTo>
                    <a:cubicBezTo>
                      <a:pt x="279430" y="10099"/>
                      <a:pt x="277208" y="7877"/>
                      <a:pt x="277208" y="5049"/>
                    </a:cubicBezTo>
                    <a:cubicBezTo>
                      <a:pt x="277208" y="2222"/>
                      <a:pt x="279430" y="0"/>
                      <a:pt x="282258" y="0"/>
                    </a:cubicBezTo>
                    <a:lnTo>
                      <a:pt x="292255" y="0"/>
                    </a:lnTo>
                    <a:cubicBezTo>
                      <a:pt x="295083" y="0"/>
                      <a:pt x="297305" y="2222"/>
                      <a:pt x="297305" y="5049"/>
                    </a:cubicBezTo>
                    <a:cubicBezTo>
                      <a:pt x="297305" y="7877"/>
                      <a:pt x="295083" y="10099"/>
                      <a:pt x="292255" y="10099"/>
                    </a:cubicBezTo>
                    <a:close/>
                    <a:moveTo>
                      <a:pt x="252063" y="10099"/>
                    </a:moveTo>
                    <a:lnTo>
                      <a:pt x="241964" y="10099"/>
                    </a:lnTo>
                    <a:cubicBezTo>
                      <a:pt x="239136" y="10099"/>
                      <a:pt x="236915" y="7877"/>
                      <a:pt x="236915" y="5049"/>
                    </a:cubicBezTo>
                    <a:cubicBezTo>
                      <a:pt x="236915" y="2222"/>
                      <a:pt x="239136" y="0"/>
                      <a:pt x="241964" y="0"/>
                    </a:cubicBezTo>
                    <a:lnTo>
                      <a:pt x="252063" y="0"/>
                    </a:lnTo>
                    <a:cubicBezTo>
                      <a:pt x="254890" y="0"/>
                      <a:pt x="257112" y="2222"/>
                      <a:pt x="257112" y="5049"/>
                    </a:cubicBezTo>
                    <a:cubicBezTo>
                      <a:pt x="257112" y="7877"/>
                      <a:pt x="254890" y="10099"/>
                      <a:pt x="252063" y="10099"/>
                    </a:cubicBezTo>
                    <a:close/>
                    <a:moveTo>
                      <a:pt x="211870" y="10099"/>
                    </a:moveTo>
                    <a:lnTo>
                      <a:pt x="201771" y="10099"/>
                    </a:lnTo>
                    <a:cubicBezTo>
                      <a:pt x="198944" y="10099"/>
                      <a:pt x="196722" y="7877"/>
                      <a:pt x="196722" y="5049"/>
                    </a:cubicBezTo>
                    <a:cubicBezTo>
                      <a:pt x="196722" y="2222"/>
                      <a:pt x="198944" y="0"/>
                      <a:pt x="201771" y="0"/>
                    </a:cubicBezTo>
                    <a:lnTo>
                      <a:pt x="211870" y="0"/>
                    </a:lnTo>
                    <a:cubicBezTo>
                      <a:pt x="214698" y="0"/>
                      <a:pt x="216919" y="2222"/>
                      <a:pt x="216919" y="5049"/>
                    </a:cubicBezTo>
                    <a:cubicBezTo>
                      <a:pt x="216919" y="7877"/>
                      <a:pt x="214698" y="10099"/>
                      <a:pt x="211870" y="10099"/>
                    </a:cubicBezTo>
                    <a:close/>
                    <a:moveTo>
                      <a:pt x="171677" y="10099"/>
                    </a:moveTo>
                    <a:lnTo>
                      <a:pt x="161680" y="10099"/>
                    </a:lnTo>
                    <a:cubicBezTo>
                      <a:pt x="158852" y="10099"/>
                      <a:pt x="156630" y="7877"/>
                      <a:pt x="156630" y="5049"/>
                    </a:cubicBezTo>
                    <a:cubicBezTo>
                      <a:pt x="156630" y="2222"/>
                      <a:pt x="158852" y="0"/>
                      <a:pt x="161680" y="0"/>
                    </a:cubicBezTo>
                    <a:lnTo>
                      <a:pt x="171677" y="0"/>
                    </a:lnTo>
                    <a:cubicBezTo>
                      <a:pt x="174505" y="0"/>
                      <a:pt x="176727" y="2222"/>
                      <a:pt x="176727" y="5049"/>
                    </a:cubicBezTo>
                    <a:cubicBezTo>
                      <a:pt x="176727" y="7877"/>
                      <a:pt x="174505" y="10099"/>
                      <a:pt x="171677" y="10099"/>
                    </a:cubicBezTo>
                    <a:close/>
                    <a:moveTo>
                      <a:pt x="131485" y="10099"/>
                    </a:moveTo>
                    <a:lnTo>
                      <a:pt x="121487" y="10099"/>
                    </a:lnTo>
                    <a:cubicBezTo>
                      <a:pt x="118659" y="10099"/>
                      <a:pt x="116438" y="7877"/>
                      <a:pt x="116438" y="5049"/>
                    </a:cubicBezTo>
                    <a:cubicBezTo>
                      <a:pt x="116438" y="2222"/>
                      <a:pt x="118659" y="0"/>
                      <a:pt x="121487" y="0"/>
                    </a:cubicBezTo>
                    <a:lnTo>
                      <a:pt x="131485" y="0"/>
                    </a:lnTo>
                    <a:cubicBezTo>
                      <a:pt x="134312" y="0"/>
                      <a:pt x="136534" y="2222"/>
                      <a:pt x="136534" y="5049"/>
                    </a:cubicBezTo>
                    <a:cubicBezTo>
                      <a:pt x="136534" y="7877"/>
                      <a:pt x="134312" y="10099"/>
                      <a:pt x="131485" y="10099"/>
                    </a:cubicBezTo>
                    <a:close/>
                    <a:moveTo>
                      <a:pt x="91292" y="10099"/>
                    </a:moveTo>
                    <a:lnTo>
                      <a:pt x="81294" y="10099"/>
                    </a:lnTo>
                    <a:cubicBezTo>
                      <a:pt x="78467" y="10099"/>
                      <a:pt x="76245" y="7877"/>
                      <a:pt x="76245" y="5049"/>
                    </a:cubicBezTo>
                    <a:cubicBezTo>
                      <a:pt x="76245" y="2222"/>
                      <a:pt x="78467" y="0"/>
                      <a:pt x="81294" y="0"/>
                    </a:cubicBezTo>
                    <a:lnTo>
                      <a:pt x="91292" y="0"/>
                    </a:lnTo>
                    <a:cubicBezTo>
                      <a:pt x="94120" y="0"/>
                      <a:pt x="96341" y="2222"/>
                      <a:pt x="96341" y="5049"/>
                    </a:cubicBezTo>
                    <a:cubicBezTo>
                      <a:pt x="96341" y="7877"/>
                      <a:pt x="94120" y="10099"/>
                      <a:pt x="91292" y="10099"/>
                    </a:cubicBezTo>
                    <a:close/>
                    <a:moveTo>
                      <a:pt x="51099" y="10099"/>
                    </a:moveTo>
                    <a:lnTo>
                      <a:pt x="41304" y="10099"/>
                    </a:lnTo>
                    <a:cubicBezTo>
                      <a:pt x="38476" y="10099"/>
                      <a:pt x="36153" y="7877"/>
                      <a:pt x="36153" y="5049"/>
                    </a:cubicBezTo>
                    <a:cubicBezTo>
                      <a:pt x="36153" y="2222"/>
                      <a:pt x="38274" y="0"/>
                      <a:pt x="41102" y="0"/>
                    </a:cubicBezTo>
                    <a:lnTo>
                      <a:pt x="51200" y="0"/>
                    </a:lnTo>
                    <a:cubicBezTo>
                      <a:pt x="54028" y="0"/>
                      <a:pt x="56250" y="2222"/>
                      <a:pt x="56250" y="5049"/>
                    </a:cubicBezTo>
                    <a:cubicBezTo>
                      <a:pt x="56250" y="7877"/>
                      <a:pt x="54028" y="10099"/>
                      <a:pt x="51200" y="100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562" name="Google Shape;1562;p146"/>
            <p:cNvSpPr txBox="1"/>
            <p:nvPr/>
          </p:nvSpPr>
          <p:spPr>
            <a:xfrm>
              <a:off x="15369513" y="6651625"/>
              <a:ext cx="946500" cy="697200"/>
            </a:xfrm>
            <a:prstGeom prst="rect">
              <a:avLst/>
            </a:prstGeom>
            <a:noFill/>
            <a:ln>
              <a:noFill/>
            </a:ln>
          </p:spPr>
          <p:txBody>
            <a:bodyPr spcFirstLastPara="1" wrap="square" lIns="45725" tIns="45725" rIns="45725" bIns="45725" anchor="ctr" anchorCtr="0">
              <a:noAutofit/>
            </a:bodyPr>
            <a:lstStyle/>
            <a:p>
              <a:pPr marL="0" lvl="0" indent="0" algn="ctr" rtl="0">
                <a:lnSpc>
                  <a:spcPct val="90000"/>
                </a:lnSpc>
                <a:spcBef>
                  <a:spcPts val="0"/>
                </a:spcBef>
                <a:spcAft>
                  <a:spcPts val="0"/>
                </a:spcAft>
                <a:buNone/>
              </a:pPr>
              <a:r>
                <a:rPr lang="en" sz="900" b="1">
                  <a:solidFill>
                    <a:schemeClr val="lt1"/>
                  </a:solidFill>
                  <a:latin typeface="Helvetica Neue"/>
                  <a:ea typeface="Helvetica Neue"/>
                  <a:cs typeface="Helvetica Neue"/>
                  <a:sym typeface="Helvetica Neue"/>
                </a:rPr>
                <a:t>NTA</a:t>
              </a:r>
              <a:endParaRPr sz="800">
                <a:solidFill>
                  <a:schemeClr val="lt1"/>
                </a:solidFill>
                <a:latin typeface="Helvetica Neue"/>
                <a:ea typeface="Helvetica Neue"/>
                <a:cs typeface="Helvetica Neue"/>
                <a:sym typeface="Helvetica Neue"/>
              </a:endParaRPr>
            </a:p>
          </p:txBody>
        </p:sp>
      </p:grpSp>
      <p:sp>
        <p:nvSpPr>
          <p:cNvPr id="1563" name="Google Shape;1563;p146"/>
          <p:cNvSpPr txBox="1"/>
          <p:nvPr/>
        </p:nvSpPr>
        <p:spPr>
          <a:xfrm>
            <a:off x="-95950" y="273850"/>
            <a:ext cx="9144000" cy="704100"/>
          </a:xfrm>
          <a:prstGeom prst="rect">
            <a:avLst/>
          </a:prstGeom>
          <a:noFill/>
          <a:ln>
            <a:noFill/>
          </a:ln>
        </p:spPr>
        <p:txBody>
          <a:bodyPr spcFirstLastPara="1" wrap="square" lIns="0" tIns="22850" rIns="0" bIns="22850" anchor="t" anchorCtr="0">
            <a:noAutofit/>
          </a:bodyPr>
          <a:lstStyle/>
          <a:p>
            <a:pPr marL="0" marR="0" lvl="0" indent="0" algn="ctr" rtl="0">
              <a:lnSpc>
                <a:spcPct val="90000"/>
              </a:lnSpc>
              <a:spcBef>
                <a:spcPts val="0"/>
              </a:spcBef>
              <a:spcAft>
                <a:spcPts val="0"/>
              </a:spcAft>
              <a:buClr>
                <a:srgbClr val="FFFFFF"/>
              </a:buClr>
              <a:buSzPts val="2000"/>
              <a:buFont typeface="Arial"/>
              <a:buNone/>
            </a:pPr>
            <a:r>
              <a:rPr lang="en" sz="2000" b="1">
                <a:solidFill>
                  <a:srgbClr val="FFFFFF"/>
                </a:solidFill>
                <a:latin typeface="Helvetica Neue"/>
                <a:ea typeface="Helvetica Neue"/>
                <a:cs typeface="Helvetica Neue"/>
                <a:sym typeface="Helvetica Neue"/>
              </a:rPr>
              <a:t>Hemos embebido la Tecnología </a:t>
            </a:r>
            <a:r>
              <a:rPr lang="en" sz="2000" b="1" i="0" u="none" strike="noStrike" cap="none">
                <a:solidFill>
                  <a:srgbClr val="FC921A"/>
                </a:solidFill>
                <a:latin typeface="Helvetica Neue"/>
                <a:ea typeface="Helvetica Neue"/>
                <a:cs typeface="Helvetica Neue"/>
                <a:sym typeface="Helvetica Neue"/>
              </a:rPr>
              <a:t>Precision AI </a:t>
            </a:r>
            <a:r>
              <a:rPr lang="en" sz="2000" b="1">
                <a:solidFill>
                  <a:srgbClr val="FFFFFF"/>
                </a:solidFill>
                <a:latin typeface="Helvetica Neue"/>
                <a:ea typeface="Helvetica Neue"/>
                <a:cs typeface="Helvetica Neue"/>
                <a:sym typeface="Helvetica Neue"/>
              </a:rPr>
              <a:t>en el Portfolio al completo</a:t>
            </a:r>
            <a:endParaRPr sz="2000" b="1" i="0" u="none" strike="noStrike" cap="none">
              <a:solidFill>
                <a:srgbClr val="FFFFFF"/>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grpSp>
        <p:nvGrpSpPr>
          <p:cNvPr id="1568" name="Google Shape;1568;p147"/>
          <p:cNvGrpSpPr/>
          <p:nvPr/>
        </p:nvGrpSpPr>
        <p:grpSpPr>
          <a:xfrm>
            <a:off x="-45450" y="-24700"/>
            <a:ext cx="9234075" cy="5168373"/>
            <a:chOff x="-45450" y="-24700"/>
            <a:chExt cx="9234075" cy="5168373"/>
          </a:xfrm>
        </p:grpSpPr>
        <p:pic>
          <p:nvPicPr>
            <p:cNvPr id="1569" name="Google Shape;1569;p147"/>
            <p:cNvPicPr preferRelativeResize="0"/>
            <p:nvPr/>
          </p:nvPicPr>
          <p:blipFill rotWithShape="1">
            <a:blip r:embed="rId3">
              <a:alphaModFix/>
            </a:blip>
            <a:srcRect b="1623"/>
            <a:stretch/>
          </p:blipFill>
          <p:spPr>
            <a:xfrm>
              <a:off x="-45450" y="-24700"/>
              <a:ext cx="9234075" cy="5168373"/>
            </a:xfrm>
            <a:prstGeom prst="rect">
              <a:avLst/>
            </a:prstGeom>
            <a:noFill/>
            <a:ln>
              <a:noFill/>
            </a:ln>
          </p:spPr>
        </p:pic>
        <p:sp>
          <p:nvSpPr>
            <p:cNvPr id="1570" name="Google Shape;1570;p147"/>
            <p:cNvSpPr/>
            <p:nvPr/>
          </p:nvSpPr>
          <p:spPr>
            <a:xfrm rot="10800000">
              <a:off x="-45450" y="-19000"/>
              <a:ext cx="8825100" cy="5149800"/>
            </a:xfrm>
            <a:prstGeom prst="rect">
              <a:avLst/>
            </a:prstGeom>
            <a:gradFill>
              <a:gsLst>
                <a:gs pos="0">
                  <a:srgbClr val="FFFFFF">
                    <a:alpha val="0"/>
                  </a:srgbClr>
                </a:gs>
                <a:gs pos="100000">
                  <a:srgbClr val="00000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1" name="Google Shape;1571;p147"/>
          <p:cNvSpPr txBox="1">
            <a:spLocks noGrp="1"/>
          </p:cNvSpPr>
          <p:nvPr>
            <p:ph type="title"/>
          </p:nvPr>
        </p:nvSpPr>
        <p:spPr>
          <a:xfrm>
            <a:off x="707575" y="3261325"/>
            <a:ext cx="7879200" cy="121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000" i="1">
                <a:solidFill>
                  <a:schemeClr val="lt1"/>
                </a:solidFill>
              </a:rPr>
              <a:t>«Las armas sólo deben utilizarse cuando no existe otro remedio»</a:t>
            </a:r>
            <a:endParaRPr sz="3000" i="1"/>
          </a:p>
        </p:txBody>
      </p:sp>
      <p:pic>
        <p:nvPicPr>
          <p:cNvPr id="1572" name="Google Shape;1572;p147"/>
          <p:cNvPicPr preferRelativeResize="0"/>
          <p:nvPr/>
        </p:nvPicPr>
        <p:blipFill>
          <a:blip r:embed="rId4">
            <a:alphaModFix/>
          </a:blip>
          <a:stretch>
            <a:fillRect/>
          </a:stretch>
        </p:blipFill>
        <p:spPr>
          <a:xfrm>
            <a:off x="3498898" y="415448"/>
            <a:ext cx="2541075" cy="2541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48"/>
          <p:cNvSpPr txBox="1">
            <a:spLocks noGrp="1"/>
          </p:cNvSpPr>
          <p:nvPr>
            <p:ph type="title"/>
          </p:nvPr>
        </p:nvSpPr>
        <p:spPr>
          <a:xfrm>
            <a:off x="385775" y="289325"/>
            <a:ext cx="8581800" cy="747600"/>
          </a:xfrm>
          <a:prstGeom prst="rect">
            <a:avLst/>
          </a:prstGeom>
          <a:noFill/>
          <a:ln>
            <a:noFill/>
          </a:ln>
        </p:spPr>
        <p:txBody>
          <a:bodyPr spcFirstLastPara="1" wrap="square" lIns="0" tIns="22850" rIns="0" bIns="22850" anchor="t" anchorCtr="0">
            <a:noAutofit/>
          </a:bodyPr>
          <a:lstStyle/>
          <a:p>
            <a:pPr marL="0" lvl="0" indent="0" algn="l" rtl="0">
              <a:lnSpc>
                <a:spcPct val="90000"/>
              </a:lnSpc>
              <a:spcBef>
                <a:spcPts val="0"/>
              </a:spcBef>
              <a:spcAft>
                <a:spcPts val="0"/>
              </a:spcAft>
              <a:buClr>
                <a:schemeClr val="lt1"/>
              </a:buClr>
              <a:buSzPts val="2000"/>
              <a:buFont typeface="Arial"/>
              <a:buNone/>
            </a:pPr>
            <a:r>
              <a:rPr lang="en"/>
              <a:t>Para securizar el uso de la IA</a:t>
            </a:r>
            <a:r>
              <a:rPr lang="en">
                <a:latin typeface="Helvetica Neue"/>
                <a:ea typeface="Helvetica Neue"/>
                <a:cs typeface="Helvetica Neue"/>
                <a:sym typeface="Helvetica Neue"/>
              </a:rPr>
              <a:t>, </a:t>
            </a:r>
            <a:r>
              <a:rPr lang="en"/>
              <a:t>hemos lanzado un conjunto completo de Soluciones</a:t>
            </a:r>
            <a:endParaRPr>
              <a:latin typeface="Helvetica Neue"/>
              <a:ea typeface="Helvetica Neue"/>
              <a:cs typeface="Helvetica Neue"/>
              <a:sym typeface="Helvetica Neue"/>
            </a:endParaRPr>
          </a:p>
        </p:txBody>
      </p:sp>
      <p:pic>
        <p:nvPicPr>
          <p:cNvPr id="1578" name="Google Shape;1578;p148" descr="A orange circle with black background&#10;&#10;Description automatically generated"/>
          <p:cNvPicPr preferRelativeResize="0"/>
          <p:nvPr/>
        </p:nvPicPr>
        <p:blipFill rotWithShape="1">
          <a:blip r:embed="rId3">
            <a:alphaModFix/>
          </a:blip>
          <a:srcRect/>
          <a:stretch/>
        </p:blipFill>
        <p:spPr>
          <a:xfrm>
            <a:off x="1069810" y="1846491"/>
            <a:ext cx="1752488" cy="1752488"/>
          </a:xfrm>
          <a:prstGeom prst="rect">
            <a:avLst/>
          </a:prstGeom>
          <a:noFill/>
          <a:ln>
            <a:noFill/>
          </a:ln>
        </p:spPr>
      </p:pic>
      <p:sp>
        <p:nvSpPr>
          <p:cNvPr id="1579" name="Google Shape;1579;p148"/>
          <p:cNvSpPr txBox="1"/>
          <p:nvPr/>
        </p:nvSpPr>
        <p:spPr>
          <a:xfrm>
            <a:off x="1411765" y="2212262"/>
            <a:ext cx="1066200" cy="10209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FFFFFF"/>
              </a:buClr>
              <a:buSzPts val="1800"/>
              <a:buFont typeface="Arial"/>
              <a:buNone/>
            </a:pPr>
            <a:r>
              <a:rPr lang="en" sz="1800" b="1" i="0" u="none" strike="noStrike" cap="none">
                <a:solidFill>
                  <a:srgbClr val="FFFFFF"/>
                </a:solidFill>
                <a:latin typeface="Helvetica Neue"/>
                <a:ea typeface="Helvetica Neue"/>
                <a:cs typeface="Helvetica Neue"/>
                <a:sym typeface="Helvetica Neue"/>
              </a:rPr>
              <a:t>AI </a:t>
            </a:r>
            <a:br>
              <a:rPr lang="en" sz="1800" b="1" i="0" u="none" strike="noStrike" cap="none">
                <a:solidFill>
                  <a:srgbClr val="000000"/>
                </a:solidFill>
                <a:latin typeface="Helvetica Neue"/>
                <a:ea typeface="Helvetica Neue"/>
                <a:cs typeface="Helvetica Neue"/>
                <a:sym typeface="Helvetica Neue"/>
              </a:rPr>
            </a:br>
            <a:r>
              <a:rPr lang="en" sz="1800" b="1" i="0" u="none" strike="noStrike" cap="none">
                <a:solidFill>
                  <a:srgbClr val="FFFFFF"/>
                </a:solidFill>
                <a:latin typeface="Helvetica Neue"/>
                <a:ea typeface="Helvetica Neue"/>
                <a:cs typeface="Helvetica Neue"/>
                <a:sym typeface="Helvetica Neue"/>
              </a:rPr>
              <a:t>Access</a:t>
            </a:r>
            <a:r>
              <a:rPr lang="en" sz="1400" b="1" i="0" u="none" strike="noStrike" cap="none">
                <a:solidFill>
                  <a:srgbClr val="FFFFFF"/>
                </a:solidFill>
                <a:latin typeface="Helvetica Neue"/>
                <a:ea typeface="Helvetica Neue"/>
                <a:cs typeface="Helvetica Neue"/>
                <a:sym typeface="Helvetica Neue"/>
              </a:rPr>
              <a:t> </a:t>
            </a:r>
            <a:endParaRPr sz="1400" b="1" i="0" u="none" strike="noStrike" cap="none">
              <a:solidFill>
                <a:srgbClr val="FFFFFF"/>
              </a:solidFill>
              <a:latin typeface="Helvetica Neue"/>
              <a:ea typeface="Helvetica Neue"/>
              <a:cs typeface="Helvetica Neue"/>
              <a:sym typeface="Helvetica Neue"/>
            </a:endParaRPr>
          </a:p>
        </p:txBody>
      </p:sp>
      <p:pic>
        <p:nvPicPr>
          <p:cNvPr id="1580" name="Google Shape;1580;p148" descr="A orange circle with black background&#10;&#10;Description automatically generated"/>
          <p:cNvPicPr preferRelativeResize="0"/>
          <p:nvPr/>
        </p:nvPicPr>
        <p:blipFill rotWithShape="1">
          <a:blip r:embed="rId3">
            <a:alphaModFix/>
          </a:blip>
          <a:srcRect/>
          <a:stretch/>
        </p:blipFill>
        <p:spPr>
          <a:xfrm>
            <a:off x="3696052" y="1846491"/>
            <a:ext cx="1752488" cy="1752488"/>
          </a:xfrm>
          <a:prstGeom prst="rect">
            <a:avLst/>
          </a:prstGeom>
          <a:noFill/>
          <a:ln>
            <a:noFill/>
          </a:ln>
        </p:spPr>
      </p:pic>
      <p:pic>
        <p:nvPicPr>
          <p:cNvPr id="1581" name="Google Shape;1581;p148" descr="A orange circle with black background&#10;&#10;Description automatically generated"/>
          <p:cNvPicPr preferRelativeResize="0"/>
          <p:nvPr/>
        </p:nvPicPr>
        <p:blipFill rotWithShape="1">
          <a:blip r:embed="rId3">
            <a:alphaModFix/>
          </a:blip>
          <a:srcRect/>
          <a:stretch/>
        </p:blipFill>
        <p:spPr>
          <a:xfrm>
            <a:off x="6386089" y="1846491"/>
            <a:ext cx="1752488" cy="1752488"/>
          </a:xfrm>
          <a:prstGeom prst="rect">
            <a:avLst/>
          </a:prstGeom>
          <a:noFill/>
          <a:ln>
            <a:noFill/>
          </a:ln>
        </p:spPr>
      </p:pic>
      <p:sp>
        <p:nvSpPr>
          <p:cNvPr id="1582" name="Google Shape;1582;p148"/>
          <p:cNvSpPr txBox="1"/>
          <p:nvPr/>
        </p:nvSpPr>
        <p:spPr>
          <a:xfrm>
            <a:off x="6723113" y="2212262"/>
            <a:ext cx="1071300" cy="10209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FFFFFF"/>
              </a:buClr>
              <a:buSzPts val="1800"/>
              <a:buFont typeface="Arial"/>
              <a:buNone/>
            </a:pPr>
            <a:r>
              <a:rPr lang="en" sz="1800" b="1" i="0" u="none" strike="noStrike" cap="none">
                <a:solidFill>
                  <a:srgbClr val="FFFFFF"/>
                </a:solidFill>
                <a:latin typeface="Helvetica Neue"/>
                <a:ea typeface="Helvetica Neue"/>
                <a:cs typeface="Helvetica Neue"/>
                <a:sym typeface="Helvetica Neue"/>
              </a:rPr>
              <a:t>AI </a:t>
            </a:r>
            <a:br>
              <a:rPr lang="en" sz="1800" b="1" i="0" u="none" strike="noStrike" cap="none">
                <a:solidFill>
                  <a:srgbClr val="FFFFFF"/>
                </a:solidFill>
                <a:latin typeface="Helvetica Neue"/>
                <a:ea typeface="Helvetica Neue"/>
                <a:cs typeface="Helvetica Neue"/>
                <a:sym typeface="Helvetica Neue"/>
              </a:rPr>
            </a:br>
            <a:r>
              <a:rPr lang="en" sz="1800" b="1" i="0" u="none" strike="noStrike" cap="none">
                <a:solidFill>
                  <a:srgbClr val="FFFFFF"/>
                </a:solidFill>
                <a:latin typeface="Helvetica Neue"/>
                <a:ea typeface="Helvetica Neue"/>
                <a:cs typeface="Helvetica Neue"/>
                <a:sym typeface="Helvetica Neue"/>
              </a:rPr>
              <a:t>Runtime</a:t>
            </a:r>
            <a:endParaRPr sz="1800" b="1" i="0" u="none" strike="noStrike" cap="none">
              <a:solidFill>
                <a:srgbClr val="FFFFFF"/>
              </a:solidFill>
              <a:latin typeface="Helvetica Neue"/>
              <a:ea typeface="Helvetica Neue"/>
              <a:cs typeface="Helvetica Neue"/>
              <a:sym typeface="Helvetica Neue"/>
            </a:endParaRPr>
          </a:p>
        </p:txBody>
      </p:sp>
      <p:pic>
        <p:nvPicPr>
          <p:cNvPr id="1583" name="Google Shape;1583;p148" descr="A lightening ring in the dark&#10;&#10;Description automatically generated"/>
          <p:cNvPicPr preferRelativeResize="0"/>
          <p:nvPr/>
        </p:nvPicPr>
        <p:blipFill rotWithShape="1">
          <a:blip r:embed="rId4">
            <a:alphaModFix/>
          </a:blip>
          <a:srcRect/>
          <a:stretch/>
        </p:blipFill>
        <p:spPr>
          <a:xfrm>
            <a:off x="289263" y="1249135"/>
            <a:ext cx="3348937" cy="3102430"/>
          </a:xfrm>
          <a:prstGeom prst="rect">
            <a:avLst/>
          </a:prstGeom>
          <a:noFill/>
          <a:ln>
            <a:noFill/>
          </a:ln>
        </p:spPr>
      </p:pic>
      <p:pic>
        <p:nvPicPr>
          <p:cNvPr id="1584" name="Google Shape;1584;p148" descr="A lightening ring in the dark&#10;&#10;Description automatically generated"/>
          <p:cNvPicPr preferRelativeResize="0"/>
          <p:nvPr/>
        </p:nvPicPr>
        <p:blipFill rotWithShape="1">
          <a:blip r:embed="rId4">
            <a:alphaModFix/>
          </a:blip>
          <a:srcRect/>
          <a:stretch/>
        </p:blipFill>
        <p:spPr>
          <a:xfrm>
            <a:off x="2938565" y="1249135"/>
            <a:ext cx="3348937" cy="3102430"/>
          </a:xfrm>
          <a:prstGeom prst="rect">
            <a:avLst/>
          </a:prstGeom>
          <a:noFill/>
          <a:ln>
            <a:noFill/>
          </a:ln>
        </p:spPr>
      </p:pic>
      <p:pic>
        <p:nvPicPr>
          <p:cNvPr id="1585" name="Google Shape;1585;p148" descr="A lightening ring in the dark&#10;&#10;Description automatically generated"/>
          <p:cNvPicPr preferRelativeResize="0"/>
          <p:nvPr/>
        </p:nvPicPr>
        <p:blipFill rotWithShape="1">
          <a:blip r:embed="rId4">
            <a:alphaModFix/>
          </a:blip>
          <a:srcRect/>
          <a:stretch/>
        </p:blipFill>
        <p:spPr>
          <a:xfrm>
            <a:off x="5587866" y="1249135"/>
            <a:ext cx="3348937" cy="3102430"/>
          </a:xfrm>
          <a:prstGeom prst="rect">
            <a:avLst/>
          </a:prstGeom>
          <a:noFill/>
          <a:ln>
            <a:noFill/>
          </a:ln>
        </p:spPr>
      </p:pic>
      <p:sp>
        <p:nvSpPr>
          <p:cNvPr id="1586" name="Google Shape;1586;p148"/>
          <p:cNvSpPr txBox="1"/>
          <p:nvPr/>
        </p:nvSpPr>
        <p:spPr>
          <a:xfrm>
            <a:off x="4038008" y="2185679"/>
            <a:ext cx="1066200" cy="10209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FFFFFF"/>
              </a:buClr>
              <a:buSzPts val="1800"/>
              <a:buFont typeface="Arial"/>
              <a:buNone/>
            </a:pPr>
            <a:r>
              <a:rPr lang="en" sz="1800" b="1" i="0" u="none" strike="noStrike" cap="none">
                <a:solidFill>
                  <a:srgbClr val="FFFFFF"/>
                </a:solidFill>
                <a:latin typeface="Helvetica Neue"/>
                <a:ea typeface="Helvetica Neue"/>
                <a:cs typeface="Helvetica Neue"/>
                <a:sym typeface="Helvetica Neue"/>
              </a:rPr>
              <a:t>AI- </a:t>
            </a:r>
            <a:br>
              <a:rPr lang="en" sz="1800" b="1" i="0" u="none" strike="noStrike" cap="none">
                <a:solidFill>
                  <a:srgbClr val="FFFFFF"/>
                </a:solidFill>
                <a:latin typeface="Helvetica Neue"/>
                <a:ea typeface="Helvetica Neue"/>
                <a:cs typeface="Helvetica Neue"/>
                <a:sym typeface="Helvetica Neue"/>
              </a:rPr>
            </a:br>
            <a:r>
              <a:rPr lang="en" sz="1800" b="1" i="0" u="none" strike="noStrike" cap="none">
                <a:solidFill>
                  <a:srgbClr val="FFFFFF"/>
                </a:solidFill>
                <a:latin typeface="Helvetica Neue"/>
                <a:ea typeface="Helvetica Neue"/>
                <a:cs typeface="Helvetica Neue"/>
                <a:sym typeface="Helvetica Neue"/>
              </a:rPr>
              <a:t>SPM</a:t>
            </a:r>
            <a:endParaRPr sz="700" b="1">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8"/>
                                        </p:tgtEl>
                                        <p:attrNameLst>
                                          <p:attrName>style.visibility</p:attrName>
                                        </p:attrNameLst>
                                      </p:cBhvr>
                                      <p:to>
                                        <p:strVal val="visible"/>
                                      </p:to>
                                    </p:set>
                                    <p:animEffect transition="in" filter="fade">
                                      <p:cBhvr>
                                        <p:cTn id="7" dur="750"/>
                                        <p:tgtEl>
                                          <p:spTgt spid="1578"/>
                                        </p:tgtEl>
                                      </p:cBhvr>
                                    </p:animEffect>
                                  </p:childTnLst>
                                </p:cTn>
                              </p:par>
                              <p:par>
                                <p:cTn id="8" presetID="10" presetClass="entr" presetSubtype="0" fill="hold" nodeType="withEffect">
                                  <p:stCondLst>
                                    <p:cond delay="100"/>
                                  </p:stCondLst>
                                  <p:childTnLst>
                                    <p:set>
                                      <p:cBhvr>
                                        <p:cTn id="9" dur="1" fill="hold">
                                          <p:stCondLst>
                                            <p:cond delay="0"/>
                                          </p:stCondLst>
                                        </p:cTn>
                                        <p:tgtEl>
                                          <p:spTgt spid="1583"/>
                                        </p:tgtEl>
                                        <p:attrNameLst>
                                          <p:attrName>style.visibility</p:attrName>
                                        </p:attrNameLst>
                                      </p:cBhvr>
                                      <p:to>
                                        <p:strVal val="visible"/>
                                      </p:to>
                                    </p:set>
                                    <p:animEffect transition="in" filter="fade">
                                      <p:cBhvr>
                                        <p:cTn id="10" dur="1000"/>
                                        <p:tgtEl>
                                          <p:spTgt spid="1583"/>
                                        </p:tgtEl>
                                      </p:cBhvr>
                                    </p:animEffect>
                                  </p:childTnLst>
                                </p:cTn>
                              </p:par>
                              <p:par>
                                <p:cTn id="11" presetID="10" presetClass="entr" presetSubtype="0" fill="hold" nodeType="withEffect">
                                  <p:stCondLst>
                                    <p:cond delay="300"/>
                                  </p:stCondLst>
                                  <p:childTnLst>
                                    <p:set>
                                      <p:cBhvr>
                                        <p:cTn id="12" dur="1" fill="hold">
                                          <p:stCondLst>
                                            <p:cond delay="0"/>
                                          </p:stCondLst>
                                        </p:cTn>
                                        <p:tgtEl>
                                          <p:spTgt spid="1579"/>
                                        </p:tgtEl>
                                        <p:attrNameLst>
                                          <p:attrName>style.visibility</p:attrName>
                                        </p:attrNameLst>
                                      </p:cBhvr>
                                      <p:to>
                                        <p:strVal val="visible"/>
                                      </p:to>
                                    </p:set>
                                    <p:animEffect transition="in" filter="fade">
                                      <p:cBhvr>
                                        <p:cTn id="13" dur="750"/>
                                        <p:tgtEl>
                                          <p:spTgt spid="1579"/>
                                        </p:tgtEl>
                                      </p:cBhvr>
                                    </p:animEffect>
                                  </p:childTnLst>
                                </p:cTn>
                              </p:par>
                              <p:par>
                                <p:cTn id="14" presetID="10" presetClass="entr" presetSubtype="0" fill="hold" nodeType="withEffect">
                                  <p:stCondLst>
                                    <p:cond delay="0"/>
                                  </p:stCondLst>
                                  <p:childTnLst>
                                    <p:set>
                                      <p:cBhvr>
                                        <p:cTn id="15" dur="1" fill="hold">
                                          <p:stCondLst>
                                            <p:cond delay="0"/>
                                          </p:stCondLst>
                                        </p:cTn>
                                        <p:tgtEl>
                                          <p:spTgt spid="1580"/>
                                        </p:tgtEl>
                                        <p:attrNameLst>
                                          <p:attrName>style.visibility</p:attrName>
                                        </p:attrNameLst>
                                      </p:cBhvr>
                                      <p:to>
                                        <p:strVal val="visible"/>
                                      </p:to>
                                    </p:set>
                                    <p:animEffect transition="in" filter="fade">
                                      <p:cBhvr>
                                        <p:cTn id="16" dur="2000"/>
                                        <p:tgtEl>
                                          <p:spTgt spid="1580"/>
                                        </p:tgtEl>
                                      </p:cBhvr>
                                    </p:animEffect>
                                  </p:childTnLst>
                                </p:cTn>
                              </p:par>
                              <p:par>
                                <p:cTn id="17" presetID="10" presetClass="entr" presetSubtype="0" fill="hold" nodeType="withEffect">
                                  <p:stCondLst>
                                    <p:cond delay="400"/>
                                  </p:stCondLst>
                                  <p:childTnLst>
                                    <p:set>
                                      <p:cBhvr>
                                        <p:cTn id="18" dur="1" fill="hold">
                                          <p:stCondLst>
                                            <p:cond delay="0"/>
                                          </p:stCondLst>
                                        </p:cTn>
                                        <p:tgtEl>
                                          <p:spTgt spid="1584"/>
                                        </p:tgtEl>
                                        <p:attrNameLst>
                                          <p:attrName>style.visibility</p:attrName>
                                        </p:attrNameLst>
                                      </p:cBhvr>
                                      <p:to>
                                        <p:strVal val="visible"/>
                                      </p:to>
                                    </p:set>
                                    <p:animEffect transition="in" filter="fade">
                                      <p:cBhvr>
                                        <p:cTn id="19" dur="1000"/>
                                        <p:tgtEl>
                                          <p:spTgt spid="1584"/>
                                        </p:tgtEl>
                                      </p:cBhvr>
                                    </p:animEffect>
                                  </p:childTnLst>
                                </p:cTn>
                              </p:par>
                              <p:par>
                                <p:cTn id="20" presetID="10" presetClass="entr" presetSubtype="0" fill="hold" nodeType="withEffect">
                                  <p:stCondLst>
                                    <p:cond delay="300"/>
                                  </p:stCondLst>
                                  <p:childTnLst>
                                    <p:set>
                                      <p:cBhvr>
                                        <p:cTn id="21" dur="1" fill="hold">
                                          <p:stCondLst>
                                            <p:cond delay="0"/>
                                          </p:stCondLst>
                                        </p:cTn>
                                        <p:tgtEl>
                                          <p:spTgt spid="1586"/>
                                        </p:tgtEl>
                                        <p:attrNameLst>
                                          <p:attrName>style.visibility</p:attrName>
                                        </p:attrNameLst>
                                      </p:cBhvr>
                                      <p:to>
                                        <p:strVal val="visible"/>
                                      </p:to>
                                    </p:set>
                                    <p:animEffect transition="in" filter="fade">
                                      <p:cBhvr>
                                        <p:cTn id="22" dur="500"/>
                                        <p:tgtEl>
                                          <p:spTgt spid="1586"/>
                                        </p:tgtEl>
                                      </p:cBhvr>
                                    </p:animEffect>
                                  </p:childTnLst>
                                </p:cTn>
                              </p:par>
                              <p:par>
                                <p:cTn id="23" presetID="10" presetClass="entr" presetSubtype="0" fill="hold" nodeType="withEffect">
                                  <p:stCondLst>
                                    <p:cond delay="600"/>
                                  </p:stCondLst>
                                  <p:childTnLst>
                                    <p:set>
                                      <p:cBhvr>
                                        <p:cTn id="24" dur="1" fill="hold">
                                          <p:stCondLst>
                                            <p:cond delay="0"/>
                                          </p:stCondLst>
                                        </p:cTn>
                                        <p:tgtEl>
                                          <p:spTgt spid="1581"/>
                                        </p:tgtEl>
                                        <p:attrNameLst>
                                          <p:attrName>style.visibility</p:attrName>
                                        </p:attrNameLst>
                                      </p:cBhvr>
                                      <p:to>
                                        <p:strVal val="visible"/>
                                      </p:to>
                                    </p:set>
                                    <p:animEffect transition="in" filter="fade">
                                      <p:cBhvr>
                                        <p:cTn id="25" dur="750"/>
                                        <p:tgtEl>
                                          <p:spTgt spid="1581"/>
                                        </p:tgtEl>
                                      </p:cBhvr>
                                    </p:animEffect>
                                  </p:childTnLst>
                                </p:cTn>
                              </p:par>
                              <p:par>
                                <p:cTn id="26" presetID="10" presetClass="entr" presetSubtype="0" fill="hold" nodeType="withEffect">
                                  <p:stCondLst>
                                    <p:cond delay="700"/>
                                  </p:stCondLst>
                                  <p:childTnLst>
                                    <p:set>
                                      <p:cBhvr>
                                        <p:cTn id="27" dur="1" fill="hold">
                                          <p:stCondLst>
                                            <p:cond delay="0"/>
                                          </p:stCondLst>
                                        </p:cTn>
                                        <p:tgtEl>
                                          <p:spTgt spid="1585"/>
                                        </p:tgtEl>
                                        <p:attrNameLst>
                                          <p:attrName>style.visibility</p:attrName>
                                        </p:attrNameLst>
                                      </p:cBhvr>
                                      <p:to>
                                        <p:strVal val="visible"/>
                                      </p:to>
                                    </p:set>
                                    <p:animEffect transition="in" filter="fade">
                                      <p:cBhvr>
                                        <p:cTn id="28" dur="1000"/>
                                        <p:tgtEl>
                                          <p:spTgt spid="1585"/>
                                        </p:tgtEl>
                                      </p:cBhvr>
                                    </p:animEffect>
                                  </p:childTnLst>
                                </p:cTn>
                              </p:par>
                              <p:par>
                                <p:cTn id="29" presetID="10" presetClass="entr" presetSubtype="0" fill="hold" nodeType="withEffect">
                                  <p:stCondLst>
                                    <p:cond delay="600"/>
                                  </p:stCondLst>
                                  <p:childTnLst>
                                    <p:set>
                                      <p:cBhvr>
                                        <p:cTn id="30" dur="1" fill="hold">
                                          <p:stCondLst>
                                            <p:cond delay="0"/>
                                          </p:stCondLst>
                                        </p:cTn>
                                        <p:tgtEl>
                                          <p:spTgt spid="1582"/>
                                        </p:tgtEl>
                                        <p:attrNameLst>
                                          <p:attrName>style.visibility</p:attrName>
                                        </p:attrNameLst>
                                      </p:cBhvr>
                                      <p:to>
                                        <p:strVal val="visible"/>
                                      </p:to>
                                    </p:set>
                                    <p:animEffect transition="in" filter="fade">
                                      <p:cBhvr>
                                        <p:cTn id="31" dur="500"/>
                                        <p:tgtEl>
                                          <p:spTgt spid="1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149"/>
          <p:cNvSpPr txBox="1">
            <a:spLocks noGrp="1"/>
          </p:cNvSpPr>
          <p:nvPr>
            <p:ph type="title"/>
          </p:nvPr>
        </p:nvSpPr>
        <p:spPr>
          <a:xfrm>
            <a:off x="344000" y="273850"/>
            <a:ext cx="8776500" cy="704100"/>
          </a:xfrm>
          <a:prstGeom prst="rect">
            <a:avLst/>
          </a:prstGeom>
          <a:noFill/>
          <a:ln>
            <a:noFill/>
          </a:ln>
        </p:spPr>
        <p:txBody>
          <a:bodyPr spcFirstLastPara="1" wrap="square" lIns="0" tIns="22850" rIns="0" bIns="22850" anchor="t" anchorCtr="0">
            <a:noAutofit/>
          </a:bodyPr>
          <a:lstStyle/>
          <a:p>
            <a:pPr marL="0" lvl="0" indent="0" algn="l" rtl="0">
              <a:lnSpc>
                <a:spcPct val="90000"/>
              </a:lnSpc>
              <a:spcBef>
                <a:spcPts val="0"/>
              </a:spcBef>
              <a:spcAft>
                <a:spcPts val="0"/>
              </a:spcAft>
              <a:buClr>
                <a:schemeClr val="lt1"/>
              </a:buClr>
              <a:buSzPts val="2000"/>
              <a:buFont typeface="Arial"/>
              <a:buNone/>
            </a:pPr>
            <a:r>
              <a:rPr lang="en">
                <a:latin typeface="Helvetica Neue"/>
                <a:ea typeface="Helvetica Neue"/>
                <a:cs typeface="Helvetica Neue"/>
                <a:sym typeface="Helvetica Neue"/>
              </a:rPr>
              <a:t>AI Access </a:t>
            </a:r>
            <a:r>
              <a:rPr lang="en"/>
              <a:t>habilita de manera segura la adopción de IA a los empleados</a:t>
            </a:r>
            <a:endParaRPr>
              <a:latin typeface="Helvetica Neue"/>
              <a:ea typeface="Helvetica Neue"/>
              <a:cs typeface="Helvetica Neue"/>
              <a:sym typeface="Helvetica Neue"/>
            </a:endParaRPr>
          </a:p>
        </p:txBody>
      </p:sp>
      <p:pic>
        <p:nvPicPr>
          <p:cNvPr id="1593" name="Google Shape;1593;p149"/>
          <p:cNvPicPr preferRelativeResize="0"/>
          <p:nvPr/>
        </p:nvPicPr>
        <p:blipFill rotWithShape="1">
          <a:blip r:embed="rId3">
            <a:alphaModFix amt="15000"/>
          </a:blip>
          <a:srcRect l="14427"/>
          <a:stretch/>
        </p:blipFill>
        <p:spPr>
          <a:xfrm>
            <a:off x="0" y="1095925"/>
            <a:ext cx="2042465" cy="2459950"/>
          </a:xfrm>
          <a:prstGeom prst="rect">
            <a:avLst/>
          </a:prstGeom>
          <a:solidFill>
            <a:srgbClr val="0A0C09"/>
          </a:solidFill>
          <a:ln>
            <a:noFill/>
          </a:ln>
        </p:spPr>
      </p:pic>
      <p:pic>
        <p:nvPicPr>
          <p:cNvPr id="1594" name="Google Shape;1594;p149"/>
          <p:cNvPicPr preferRelativeResize="0"/>
          <p:nvPr/>
        </p:nvPicPr>
        <p:blipFill rotWithShape="1">
          <a:blip r:embed="rId4">
            <a:alphaModFix amt="15000"/>
          </a:blip>
          <a:srcRect/>
          <a:stretch/>
        </p:blipFill>
        <p:spPr>
          <a:xfrm>
            <a:off x="3442339" y="1083636"/>
            <a:ext cx="2362405" cy="2490433"/>
          </a:xfrm>
          <a:prstGeom prst="rect">
            <a:avLst/>
          </a:prstGeom>
          <a:solidFill>
            <a:srgbClr val="0A0C09"/>
          </a:solidFill>
          <a:ln>
            <a:noFill/>
          </a:ln>
        </p:spPr>
      </p:pic>
      <p:sp>
        <p:nvSpPr>
          <p:cNvPr id="1595" name="Google Shape;1595;p149"/>
          <p:cNvSpPr/>
          <p:nvPr/>
        </p:nvSpPr>
        <p:spPr>
          <a:xfrm>
            <a:off x="1257124" y="888015"/>
            <a:ext cx="2913300" cy="2913300"/>
          </a:xfrm>
          <a:prstGeom prst="ellipse">
            <a:avLst/>
          </a:prstGeom>
          <a:gradFill>
            <a:gsLst>
              <a:gs pos="0">
                <a:srgbClr val="923EBA">
                  <a:alpha val="43920"/>
                </a:srgbClr>
              </a:gs>
              <a:gs pos="27000">
                <a:srgbClr val="923EBA">
                  <a:alpha val="40000"/>
                  <a:alpha val="43920"/>
                </a:srgbClr>
              </a:gs>
              <a:gs pos="72000">
                <a:srgbClr val="FFFFFF">
                  <a:alpha val="0"/>
                  <a:alpha val="43920"/>
                </a:srgbClr>
              </a:gs>
              <a:gs pos="100000">
                <a:srgbClr val="0090B0">
                  <a:alpha val="0"/>
                  <a:alpha val="43920"/>
                </a:srgbClr>
              </a:gs>
            </a:gsLst>
            <a:path path="circle">
              <a:fillToRect l="50000" t="50000" r="50000" b="50000"/>
            </a:path>
            <a:tileRect/>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596" name="Google Shape;1596;p149"/>
          <p:cNvSpPr txBox="1"/>
          <p:nvPr/>
        </p:nvSpPr>
        <p:spPr>
          <a:xfrm>
            <a:off x="1907724" y="924690"/>
            <a:ext cx="1727400" cy="2001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6D2E8B"/>
              </a:buClr>
              <a:buSzPts val="1000"/>
              <a:buFont typeface="Arial"/>
              <a:buNone/>
            </a:pPr>
            <a:r>
              <a:rPr lang="en" sz="1000" b="1" i="0" u="none" strike="noStrike" cap="none">
                <a:solidFill>
                  <a:srgbClr val="6D2E8B"/>
                </a:solidFill>
                <a:latin typeface="Arial"/>
                <a:ea typeface="Arial"/>
                <a:cs typeface="Arial"/>
                <a:sym typeface="Arial"/>
              </a:rPr>
              <a:t>AI ACCESS SECURITY </a:t>
            </a:r>
            <a:endParaRPr sz="700"/>
          </a:p>
        </p:txBody>
      </p:sp>
      <p:grpSp>
        <p:nvGrpSpPr>
          <p:cNvPr id="1597" name="Google Shape;1597;p149"/>
          <p:cNvGrpSpPr/>
          <p:nvPr/>
        </p:nvGrpSpPr>
        <p:grpSpPr>
          <a:xfrm>
            <a:off x="0" y="798047"/>
            <a:ext cx="9144000" cy="3974100"/>
            <a:chOff x="0" y="1596094"/>
            <a:chExt cx="18288000" cy="7948200"/>
          </a:xfrm>
        </p:grpSpPr>
        <p:sp>
          <p:nvSpPr>
            <p:cNvPr id="1598" name="Google Shape;1598;p149"/>
            <p:cNvSpPr/>
            <p:nvPr/>
          </p:nvSpPr>
          <p:spPr>
            <a:xfrm>
              <a:off x="0" y="1596094"/>
              <a:ext cx="18288000" cy="7948200"/>
            </a:xfrm>
            <a:prstGeom prst="rect">
              <a:avLst/>
            </a:prstGeom>
            <a:gradFill>
              <a:gsLst>
                <a:gs pos="0">
                  <a:srgbClr val="0A0C09">
                    <a:alpha val="0"/>
                  </a:srgbClr>
                </a:gs>
                <a:gs pos="13000">
                  <a:srgbClr val="0A0C09"/>
                </a:gs>
                <a:gs pos="92000">
                  <a:srgbClr val="0A0C09"/>
                </a:gs>
                <a:gs pos="100000">
                  <a:srgbClr val="0A0C09">
                    <a:alpha val="0"/>
                  </a:srgbClr>
                </a:gs>
              </a:gsLst>
              <a:lin ang="5400012" scaled="0"/>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pic>
          <p:nvPicPr>
            <p:cNvPr id="1599" name="Google Shape;1599;p149"/>
            <p:cNvPicPr preferRelativeResize="0"/>
            <p:nvPr/>
          </p:nvPicPr>
          <p:blipFill rotWithShape="1">
            <a:blip r:embed="rId5">
              <a:alphaModFix/>
            </a:blip>
            <a:srcRect/>
            <a:stretch/>
          </p:blipFill>
          <p:spPr>
            <a:xfrm>
              <a:off x="3027345" y="2550131"/>
              <a:ext cx="4800265" cy="4184847"/>
            </a:xfrm>
            <a:prstGeom prst="rect">
              <a:avLst/>
            </a:prstGeom>
            <a:noFill/>
            <a:ln>
              <a:noFill/>
            </a:ln>
          </p:spPr>
        </p:pic>
      </p:grpSp>
      <p:sp>
        <p:nvSpPr>
          <p:cNvPr id="1600" name="Google Shape;1600;p149"/>
          <p:cNvSpPr/>
          <p:nvPr/>
        </p:nvSpPr>
        <p:spPr>
          <a:xfrm>
            <a:off x="3222493" y="3290341"/>
            <a:ext cx="2372100" cy="1398000"/>
          </a:xfrm>
          <a:prstGeom prst="ellipse">
            <a:avLst/>
          </a:prstGeom>
          <a:gradFill>
            <a:gsLst>
              <a:gs pos="0">
                <a:srgbClr val="923EBA">
                  <a:alpha val="67843"/>
                  <a:alpha val="43920"/>
                </a:srgbClr>
              </a:gs>
              <a:gs pos="17000">
                <a:srgbClr val="923EBA">
                  <a:alpha val="40000"/>
                  <a:alpha val="43920"/>
                </a:srgbClr>
              </a:gs>
              <a:gs pos="50000">
                <a:srgbClr val="FFFFFF">
                  <a:alpha val="0"/>
                  <a:alpha val="43920"/>
                </a:srgbClr>
              </a:gs>
              <a:gs pos="100000">
                <a:srgbClr val="0090B0">
                  <a:alpha val="0"/>
                  <a:alpha val="43920"/>
                </a:srgbClr>
              </a:gs>
            </a:gsLst>
            <a:path path="circle">
              <a:fillToRect l="50000" t="50000" r="50000" b="50000"/>
            </a:path>
            <a:tileRect/>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pic>
        <p:nvPicPr>
          <p:cNvPr id="1601" name="Google Shape;1601;p149"/>
          <p:cNvPicPr preferRelativeResize="0"/>
          <p:nvPr/>
        </p:nvPicPr>
        <p:blipFill rotWithShape="1">
          <a:blip r:embed="rId6">
            <a:alphaModFix/>
          </a:blip>
          <a:srcRect/>
          <a:stretch/>
        </p:blipFill>
        <p:spPr>
          <a:xfrm>
            <a:off x="433719" y="3541220"/>
            <a:ext cx="4801050" cy="1016362"/>
          </a:xfrm>
          <a:prstGeom prst="rect">
            <a:avLst/>
          </a:prstGeom>
          <a:noFill/>
          <a:ln>
            <a:noFill/>
          </a:ln>
        </p:spPr>
      </p:pic>
      <p:sp>
        <p:nvSpPr>
          <p:cNvPr id="1602" name="Google Shape;1602;p149"/>
          <p:cNvSpPr/>
          <p:nvPr/>
        </p:nvSpPr>
        <p:spPr>
          <a:xfrm>
            <a:off x="-266930" y="3290341"/>
            <a:ext cx="2372100" cy="1398000"/>
          </a:xfrm>
          <a:prstGeom prst="ellipse">
            <a:avLst/>
          </a:prstGeom>
          <a:gradFill>
            <a:gsLst>
              <a:gs pos="0">
                <a:srgbClr val="923EBA">
                  <a:alpha val="67843"/>
                  <a:alpha val="43920"/>
                </a:srgbClr>
              </a:gs>
              <a:gs pos="17000">
                <a:srgbClr val="923EBA">
                  <a:alpha val="40000"/>
                  <a:alpha val="43920"/>
                </a:srgbClr>
              </a:gs>
              <a:gs pos="50000">
                <a:srgbClr val="FFFFFF">
                  <a:alpha val="0"/>
                  <a:alpha val="43920"/>
                </a:srgbClr>
              </a:gs>
              <a:gs pos="100000">
                <a:srgbClr val="0090B0">
                  <a:alpha val="0"/>
                  <a:alpha val="43920"/>
                </a:srgbClr>
              </a:gs>
            </a:gsLst>
            <a:path path="circle">
              <a:fillToRect l="50000" t="50000" r="50000" b="50000"/>
            </a:path>
            <a:tileRect/>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03" name="Google Shape;1603;p149"/>
          <p:cNvSpPr/>
          <p:nvPr/>
        </p:nvSpPr>
        <p:spPr>
          <a:xfrm>
            <a:off x="5915332" y="1099068"/>
            <a:ext cx="2990700" cy="936300"/>
          </a:xfrm>
          <a:prstGeom prst="roundRect">
            <a:avLst>
              <a:gd name="adj" fmla="val 7365"/>
            </a:avLst>
          </a:prstGeom>
          <a:noFill/>
          <a:ln w="19050" cap="flat" cmpd="sng">
            <a:solidFill>
              <a:schemeClr val="accent4"/>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04" name="Google Shape;1604;p149"/>
          <p:cNvSpPr txBox="1"/>
          <p:nvPr/>
        </p:nvSpPr>
        <p:spPr>
          <a:xfrm>
            <a:off x="6037961" y="1249279"/>
            <a:ext cx="29391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Visibilidad en tiempo real del uso de IA</a:t>
            </a:r>
            <a:endParaRPr sz="1200" b="1" i="1" u="none" strike="noStrike" cap="none">
              <a:solidFill>
                <a:srgbClr val="FFFFFF"/>
              </a:solidFill>
              <a:latin typeface="Helvetica Neue"/>
              <a:ea typeface="Helvetica Neue"/>
              <a:cs typeface="Helvetica Neue"/>
              <a:sym typeface="Helvetica Neue"/>
            </a:endParaRPr>
          </a:p>
        </p:txBody>
      </p:sp>
      <p:sp>
        <p:nvSpPr>
          <p:cNvPr id="1605" name="Google Shape;1605;p149"/>
          <p:cNvSpPr txBox="1"/>
          <p:nvPr/>
        </p:nvSpPr>
        <p:spPr>
          <a:xfrm>
            <a:off x="6037950" y="1518500"/>
            <a:ext cx="2640000" cy="354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 sz="1000">
                <a:solidFill>
                  <a:srgbClr val="7F7F7F"/>
                </a:solidFill>
                <a:latin typeface="Helvetica Neue"/>
                <a:ea typeface="Helvetica Neue"/>
                <a:cs typeface="Helvetica Neue"/>
                <a:sym typeface="Helvetica Neue"/>
              </a:rPr>
              <a:t>Ve qué aplicaciones de IA se utilizan y quién las usa</a:t>
            </a:r>
            <a:endParaRPr sz="1000" i="0" u="none" strike="noStrike" cap="none">
              <a:solidFill>
                <a:srgbClr val="7F7F7F"/>
              </a:solidFill>
              <a:latin typeface="Helvetica Neue"/>
              <a:ea typeface="Helvetica Neue"/>
              <a:cs typeface="Helvetica Neue"/>
              <a:sym typeface="Helvetica Neue"/>
            </a:endParaRPr>
          </a:p>
        </p:txBody>
      </p:sp>
      <p:sp>
        <p:nvSpPr>
          <p:cNvPr id="1606" name="Google Shape;1606;p149"/>
          <p:cNvSpPr/>
          <p:nvPr/>
        </p:nvSpPr>
        <p:spPr>
          <a:xfrm>
            <a:off x="5915332" y="2250183"/>
            <a:ext cx="2990700" cy="936300"/>
          </a:xfrm>
          <a:prstGeom prst="roundRect">
            <a:avLst>
              <a:gd name="adj" fmla="val 7365"/>
            </a:avLst>
          </a:prstGeom>
          <a:noFill/>
          <a:ln w="19050" cap="flat" cmpd="sng">
            <a:solidFill>
              <a:schemeClr val="accent4"/>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07" name="Google Shape;1607;p149"/>
          <p:cNvSpPr txBox="1"/>
          <p:nvPr/>
        </p:nvSpPr>
        <p:spPr>
          <a:xfrm>
            <a:off x="6037961" y="2400394"/>
            <a:ext cx="26400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Protección integral de datos</a:t>
            </a:r>
            <a:endParaRPr sz="700" b="1">
              <a:latin typeface="Helvetica Neue"/>
              <a:ea typeface="Helvetica Neue"/>
              <a:cs typeface="Helvetica Neue"/>
              <a:sym typeface="Helvetica Neue"/>
            </a:endParaRPr>
          </a:p>
        </p:txBody>
      </p:sp>
      <p:sp>
        <p:nvSpPr>
          <p:cNvPr id="1608" name="Google Shape;1608;p149"/>
          <p:cNvSpPr txBox="1"/>
          <p:nvPr/>
        </p:nvSpPr>
        <p:spPr>
          <a:xfrm>
            <a:off x="6037963" y="2669625"/>
            <a:ext cx="2728200" cy="354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 sz="1000">
                <a:solidFill>
                  <a:srgbClr val="7F7F7F"/>
                </a:solidFill>
                <a:latin typeface="Helvetica Neue"/>
                <a:ea typeface="Helvetica Neue"/>
                <a:cs typeface="Helvetica Neue"/>
                <a:sym typeface="Helvetica Neue"/>
              </a:rPr>
              <a:t>Escanear qué datos, secretos e IPs se comparten</a:t>
            </a:r>
            <a:endParaRPr sz="700">
              <a:latin typeface="Helvetica Neue"/>
              <a:ea typeface="Helvetica Neue"/>
              <a:cs typeface="Helvetica Neue"/>
              <a:sym typeface="Helvetica Neue"/>
            </a:endParaRPr>
          </a:p>
        </p:txBody>
      </p:sp>
      <p:grpSp>
        <p:nvGrpSpPr>
          <p:cNvPr id="1609" name="Google Shape;1609;p149"/>
          <p:cNvGrpSpPr/>
          <p:nvPr/>
        </p:nvGrpSpPr>
        <p:grpSpPr>
          <a:xfrm>
            <a:off x="4923912" y="2722583"/>
            <a:ext cx="952528" cy="1092532"/>
            <a:chOff x="11352158" y="5236619"/>
            <a:chExt cx="1905055" cy="2185064"/>
          </a:xfrm>
        </p:grpSpPr>
        <p:grpSp>
          <p:nvGrpSpPr>
            <p:cNvPr id="1610" name="Google Shape;1610;p149"/>
            <p:cNvGrpSpPr/>
            <p:nvPr/>
          </p:nvGrpSpPr>
          <p:grpSpPr>
            <a:xfrm>
              <a:off x="11495925" y="5236619"/>
              <a:ext cx="1761288" cy="2115173"/>
              <a:chOff x="11495925" y="2928118"/>
              <a:chExt cx="1761288" cy="1481940"/>
            </a:xfrm>
          </p:grpSpPr>
          <p:cxnSp>
            <p:nvCxnSpPr>
              <p:cNvPr id="1611" name="Google Shape;1611;p149"/>
              <p:cNvCxnSpPr/>
              <p:nvPr/>
            </p:nvCxnSpPr>
            <p:spPr>
              <a:xfrm rot="10800000">
                <a:off x="12992013" y="2935270"/>
                <a:ext cx="265200" cy="0"/>
              </a:xfrm>
              <a:prstGeom prst="straightConnector1">
                <a:avLst/>
              </a:prstGeom>
              <a:noFill/>
              <a:ln w="19050" cap="flat" cmpd="sng">
                <a:solidFill>
                  <a:schemeClr val="accent4"/>
                </a:solidFill>
                <a:prstDash val="solid"/>
                <a:miter lim="800000"/>
                <a:headEnd type="none" w="sm" len="sm"/>
                <a:tailEnd type="none" w="sm" len="sm"/>
              </a:ln>
            </p:spPr>
          </p:cxnSp>
          <p:cxnSp>
            <p:nvCxnSpPr>
              <p:cNvPr id="1612" name="Google Shape;1612;p149"/>
              <p:cNvCxnSpPr/>
              <p:nvPr/>
            </p:nvCxnSpPr>
            <p:spPr>
              <a:xfrm>
                <a:off x="12992100" y="2928118"/>
                <a:ext cx="0" cy="1477200"/>
              </a:xfrm>
              <a:prstGeom prst="straightConnector1">
                <a:avLst/>
              </a:prstGeom>
              <a:noFill/>
              <a:ln w="19050" cap="flat" cmpd="sng">
                <a:solidFill>
                  <a:schemeClr val="accent4"/>
                </a:solidFill>
                <a:prstDash val="solid"/>
                <a:miter lim="800000"/>
                <a:headEnd type="none" w="sm" len="sm"/>
                <a:tailEnd type="none" w="sm" len="sm"/>
              </a:ln>
            </p:spPr>
          </p:cxnSp>
          <p:cxnSp>
            <p:nvCxnSpPr>
              <p:cNvPr id="1613" name="Google Shape;1613;p149"/>
              <p:cNvCxnSpPr/>
              <p:nvPr/>
            </p:nvCxnSpPr>
            <p:spPr>
              <a:xfrm rot="10800000">
                <a:off x="11495925" y="4410058"/>
                <a:ext cx="1505700" cy="0"/>
              </a:xfrm>
              <a:prstGeom prst="straightConnector1">
                <a:avLst/>
              </a:prstGeom>
              <a:noFill/>
              <a:ln w="19050" cap="flat" cmpd="sng">
                <a:solidFill>
                  <a:schemeClr val="accent4"/>
                </a:solidFill>
                <a:prstDash val="solid"/>
                <a:miter lim="800000"/>
                <a:headEnd type="none" w="sm" len="sm"/>
                <a:tailEnd type="none" w="sm" len="sm"/>
              </a:ln>
            </p:spPr>
          </p:cxnSp>
        </p:grpSp>
        <p:sp>
          <p:nvSpPr>
            <p:cNvPr id="1614" name="Google Shape;1614;p149"/>
            <p:cNvSpPr/>
            <p:nvPr/>
          </p:nvSpPr>
          <p:spPr>
            <a:xfrm>
              <a:off x="11352158" y="7281883"/>
              <a:ext cx="139800" cy="139800"/>
            </a:xfrm>
            <a:prstGeom prst="ellipse">
              <a:avLst/>
            </a:prstGeom>
            <a:noFill/>
            <a:ln w="19050" cap="flat" cmpd="sng">
              <a:solidFill>
                <a:schemeClr val="accent4"/>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1615" name="Google Shape;1615;p149"/>
          <p:cNvGrpSpPr/>
          <p:nvPr/>
        </p:nvGrpSpPr>
        <p:grpSpPr>
          <a:xfrm>
            <a:off x="3204213" y="1567153"/>
            <a:ext cx="2672226" cy="777530"/>
            <a:chOff x="7912762" y="2925759"/>
            <a:chExt cx="5344451" cy="1555061"/>
          </a:xfrm>
        </p:grpSpPr>
        <p:grpSp>
          <p:nvGrpSpPr>
            <p:cNvPr id="1616" name="Google Shape;1616;p149"/>
            <p:cNvGrpSpPr/>
            <p:nvPr/>
          </p:nvGrpSpPr>
          <p:grpSpPr>
            <a:xfrm>
              <a:off x="8048025" y="2925759"/>
              <a:ext cx="5209188" cy="1484299"/>
              <a:chOff x="8048025" y="2925759"/>
              <a:chExt cx="5209188" cy="1484299"/>
            </a:xfrm>
          </p:grpSpPr>
          <p:cxnSp>
            <p:nvCxnSpPr>
              <p:cNvPr id="1617" name="Google Shape;1617;p149"/>
              <p:cNvCxnSpPr/>
              <p:nvPr/>
            </p:nvCxnSpPr>
            <p:spPr>
              <a:xfrm rot="10800000">
                <a:off x="12992013" y="2935270"/>
                <a:ext cx="265200" cy="0"/>
              </a:xfrm>
              <a:prstGeom prst="straightConnector1">
                <a:avLst/>
              </a:prstGeom>
              <a:noFill/>
              <a:ln w="19050" cap="flat" cmpd="sng">
                <a:solidFill>
                  <a:schemeClr val="accent4"/>
                </a:solidFill>
                <a:prstDash val="solid"/>
                <a:miter lim="800000"/>
                <a:headEnd type="none" w="sm" len="sm"/>
                <a:tailEnd type="none" w="sm" len="sm"/>
              </a:ln>
            </p:spPr>
          </p:cxnSp>
          <p:cxnSp>
            <p:nvCxnSpPr>
              <p:cNvPr id="1618" name="Google Shape;1618;p149"/>
              <p:cNvCxnSpPr/>
              <p:nvPr/>
            </p:nvCxnSpPr>
            <p:spPr>
              <a:xfrm>
                <a:off x="12992100" y="2925759"/>
                <a:ext cx="0" cy="1479600"/>
              </a:xfrm>
              <a:prstGeom prst="straightConnector1">
                <a:avLst/>
              </a:prstGeom>
              <a:noFill/>
              <a:ln w="19050" cap="flat" cmpd="sng">
                <a:solidFill>
                  <a:schemeClr val="accent4"/>
                </a:solidFill>
                <a:prstDash val="solid"/>
                <a:miter lim="800000"/>
                <a:headEnd type="none" w="sm" len="sm"/>
                <a:tailEnd type="none" w="sm" len="sm"/>
              </a:ln>
            </p:spPr>
          </p:cxnSp>
          <p:cxnSp>
            <p:nvCxnSpPr>
              <p:cNvPr id="1619" name="Google Shape;1619;p149"/>
              <p:cNvCxnSpPr/>
              <p:nvPr/>
            </p:nvCxnSpPr>
            <p:spPr>
              <a:xfrm rot="10800000">
                <a:off x="8048025" y="4410058"/>
                <a:ext cx="4953600" cy="0"/>
              </a:xfrm>
              <a:prstGeom prst="straightConnector1">
                <a:avLst/>
              </a:prstGeom>
              <a:noFill/>
              <a:ln w="19050" cap="flat" cmpd="sng">
                <a:solidFill>
                  <a:schemeClr val="accent4"/>
                </a:solidFill>
                <a:prstDash val="solid"/>
                <a:miter lim="800000"/>
                <a:headEnd type="none" w="sm" len="sm"/>
                <a:tailEnd type="none" w="sm" len="sm"/>
              </a:ln>
            </p:spPr>
          </p:cxnSp>
        </p:grpSp>
        <p:sp>
          <p:nvSpPr>
            <p:cNvPr id="1620" name="Google Shape;1620;p149"/>
            <p:cNvSpPr/>
            <p:nvPr/>
          </p:nvSpPr>
          <p:spPr>
            <a:xfrm>
              <a:off x="7912762" y="4341020"/>
              <a:ext cx="139800" cy="139800"/>
            </a:xfrm>
            <a:prstGeom prst="ellipse">
              <a:avLst/>
            </a:prstGeom>
            <a:noFill/>
            <a:ln w="19050" cap="flat" cmpd="sng">
              <a:solidFill>
                <a:schemeClr val="accent4"/>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1621" name="Google Shape;1621;p149"/>
          <p:cNvSpPr/>
          <p:nvPr/>
        </p:nvSpPr>
        <p:spPr>
          <a:xfrm>
            <a:off x="5915332" y="3401299"/>
            <a:ext cx="2990700" cy="936300"/>
          </a:xfrm>
          <a:prstGeom prst="roundRect">
            <a:avLst>
              <a:gd name="adj" fmla="val 7365"/>
            </a:avLst>
          </a:prstGeom>
          <a:noFill/>
          <a:ln w="19050" cap="flat" cmpd="sng">
            <a:solidFill>
              <a:schemeClr val="accent4"/>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22" name="Google Shape;1622;p149"/>
          <p:cNvSpPr txBox="1"/>
          <p:nvPr/>
        </p:nvSpPr>
        <p:spPr>
          <a:xfrm>
            <a:off x="6037963" y="3551513"/>
            <a:ext cx="28311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Control de acceso en tus manos</a:t>
            </a:r>
            <a:endParaRPr sz="700" b="1">
              <a:latin typeface="Helvetica Neue"/>
              <a:ea typeface="Helvetica Neue"/>
              <a:cs typeface="Helvetica Neue"/>
              <a:sym typeface="Helvetica Neue"/>
            </a:endParaRPr>
          </a:p>
        </p:txBody>
      </p:sp>
      <p:sp>
        <p:nvSpPr>
          <p:cNvPr id="1623" name="Google Shape;1623;p149"/>
          <p:cNvSpPr txBox="1"/>
          <p:nvPr/>
        </p:nvSpPr>
        <p:spPr>
          <a:xfrm>
            <a:off x="6037961" y="3828133"/>
            <a:ext cx="2322000" cy="354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 sz="1000">
                <a:solidFill>
                  <a:srgbClr val="7F7F7F"/>
                </a:solidFill>
                <a:latin typeface="Helvetica Neue"/>
                <a:ea typeface="Helvetica Neue"/>
                <a:cs typeface="Helvetica Neue"/>
                <a:sym typeface="Helvetica Neue"/>
              </a:rPr>
              <a:t>Bloquea las apps</a:t>
            </a:r>
            <a:r>
              <a:rPr lang="en" sz="1000" i="0" u="none" strike="noStrike" cap="none">
                <a:solidFill>
                  <a:srgbClr val="7F7F7F"/>
                </a:solidFill>
                <a:latin typeface="Helvetica Neue"/>
                <a:ea typeface="Helvetica Neue"/>
                <a:cs typeface="Helvetica Neue"/>
                <a:sym typeface="Helvetica Neue"/>
              </a:rPr>
              <a:t> unsanctioned, </a:t>
            </a:r>
            <a:r>
              <a:rPr lang="en" sz="1000">
                <a:solidFill>
                  <a:srgbClr val="7F7F7F"/>
                </a:solidFill>
                <a:latin typeface="Helvetica Neue"/>
                <a:ea typeface="Helvetica Neue"/>
                <a:cs typeface="Helvetica Neue"/>
                <a:sym typeface="Helvetica Neue"/>
              </a:rPr>
              <a:t>aplica políticas de Infosec y protege los datos</a:t>
            </a:r>
            <a:endParaRPr sz="700">
              <a:latin typeface="Helvetica Neue"/>
              <a:ea typeface="Helvetica Neue"/>
              <a:cs typeface="Helvetica Neue"/>
              <a:sym typeface="Helvetica Neue"/>
            </a:endParaRPr>
          </a:p>
        </p:txBody>
      </p:sp>
      <p:grpSp>
        <p:nvGrpSpPr>
          <p:cNvPr id="1624" name="Google Shape;1624;p149"/>
          <p:cNvGrpSpPr/>
          <p:nvPr/>
        </p:nvGrpSpPr>
        <p:grpSpPr>
          <a:xfrm>
            <a:off x="944191" y="3930070"/>
            <a:ext cx="4932248" cy="771582"/>
            <a:chOff x="3392717" y="7651592"/>
            <a:chExt cx="9864496" cy="1543164"/>
          </a:xfrm>
        </p:grpSpPr>
        <p:grpSp>
          <p:nvGrpSpPr>
            <p:cNvPr id="1625" name="Google Shape;1625;p149"/>
            <p:cNvGrpSpPr/>
            <p:nvPr/>
          </p:nvGrpSpPr>
          <p:grpSpPr>
            <a:xfrm>
              <a:off x="3456825" y="7651592"/>
              <a:ext cx="9800388" cy="1543164"/>
              <a:chOff x="3456825" y="2925759"/>
              <a:chExt cx="9800388" cy="2081700"/>
            </a:xfrm>
          </p:grpSpPr>
          <p:cxnSp>
            <p:nvCxnSpPr>
              <p:cNvPr id="1626" name="Google Shape;1626;p149"/>
              <p:cNvCxnSpPr/>
              <p:nvPr/>
            </p:nvCxnSpPr>
            <p:spPr>
              <a:xfrm rot="10800000">
                <a:off x="12992013" y="2935270"/>
                <a:ext cx="265200" cy="0"/>
              </a:xfrm>
              <a:prstGeom prst="straightConnector1">
                <a:avLst/>
              </a:prstGeom>
              <a:noFill/>
              <a:ln w="19050" cap="flat" cmpd="sng">
                <a:solidFill>
                  <a:schemeClr val="accent4"/>
                </a:solidFill>
                <a:prstDash val="solid"/>
                <a:miter lim="800000"/>
                <a:headEnd type="none" w="sm" len="sm"/>
                <a:tailEnd type="none" w="sm" len="sm"/>
              </a:ln>
            </p:spPr>
          </p:cxnSp>
          <p:cxnSp>
            <p:nvCxnSpPr>
              <p:cNvPr id="1627" name="Google Shape;1627;p149"/>
              <p:cNvCxnSpPr/>
              <p:nvPr/>
            </p:nvCxnSpPr>
            <p:spPr>
              <a:xfrm>
                <a:off x="12992100" y="2925759"/>
                <a:ext cx="0" cy="2081700"/>
              </a:xfrm>
              <a:prstGeom prst="straightConnector1">
                <a:avLst/>
              </a:prstGeom>
              <a:noFill/>
              <a:ln w="19050" cap="flat" cmpd="sng">
                <a:solidFill>
                  <a:schemeClr val="accent4"/>
                </a:solidFill>
                <a:prstDash val="solid"/>
                <a:miter lim="800000"/>
                <a:headEnd type="none" w="sm" len="sm"/>
                <a:tailEnd type="none" w="sm" len="sm"/>
              </a:ln>
            </p:spPr>
          </p:cxnSp>
          <p:cxnSp>
            <p:nvCxnSpPr>
              <p:cNvPr id="1628" name="Google Shape;1628;p149"/>
              <p:cNvCxnSpPr/>
              <p:nvPr/>
            </p:nvCxnSpPr>
            <p:spPr>
              <a:xfrm rot="10800000">
                <a:off x="3456825" y="4997406"/>
                <a:ext cx="9544800" cy="0"/>
              </a:xfrm>
              <a:prstGeom prst="straightConnector1">
                <a:avLst/>
              </a:prstGeom>
              <a:noFill/>
              <a:ln w="19050" cap="flat" cmpd="sng">
                <a:solidFill>
                  <a:schemeClr val="accent4"/>
                </a:solidFill>
                <a:prstDash val="solid"/>
                <a:miter lim="800000"/>
                <a:headEnd type="none" w="sm" len="sm"/>
                <a:tailEnd type="none" w="sm" len="sm"/>
              </a:ln>
            </p:spPr>
          </p:cxnSp>
          <p:cxnSp>
            <p:nvCxnSpPr>
              <p:cNvPr id="1629" name="Google Shape;1629;p149"/>
              <p:cNvCxnSpPr/>
              <p:nvPr/>
            </p:nvCxnSpPr>
            <p:spPr>
              <a:xfrm>
                <a:off x="3462564" y="4071417"/>
                <a:ext cx="0" cy="936000"/>
              </a:xfrm>
              <a:prstGeom prst="straightConnector1">
                <a:avLst/>
              </a:prstGeom>
              <a:noFill/>
              <a:ln w="19050" cap="flat" cmpd="sng">
                <a:solidFill>
                  <a:schemeClr val="accent4"/>
                </a:solidFill>
                <a:prstDash val="solid"/>
                <a:miter lim="800000"/>
                <a:headEnd type="none" w="sm" len="sm"/>
                <a:tailEnd type="none" w="sm" len="sm"/>
              </a:ln>
            </p:spPr>
          </p:cxnSp>
        </p:grpSp>
        <p:sp>
          <p:nvSpPr>
            <p:cNvPr id="1630" name="Google Shape;1630;p149"/>
            <p:cNvSpPr/>
            <p:nvPr/>
          </p:nvSpPr>
          <p:spPr>
            <a:xfrm>
              <a:off x="3392717" y="8356541"/>
              <a:ext cx="139800" cy="139800"/>
            </a:xfrm>
            <a:prstGeom prst="ellipse">
              <a:avLst/>
            </a:prstGeom>
            <a:noFill/>
            <a:ln w="19050" cap="flat" cmpd="sng">
              <a:solidFill>
                <a:schemeClr val="accent4"/>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03"/>
                                        </p:tgtEl>
                                        <p:attrNameLst>
                                          <p:attrName>style.visibility</p:attrName>
                                        </p:attrNameLst>
                                      </p:cBhvr>
                                      <p:to>
                                        <p:strVal val="visible"/>
                                      </p:to>
                                    </p:set>
                                    <p:animEffect transition="in" filter="fade">
                                      <p:cBhvr>
                                        <p:cTn id="7" dur="500"/>
                                        <p:tgtEl>
                                          <p:spTgt spid="160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15"/>
                                        </p:tgtEl>
                                        <p:attrNameLst>
                                          <p:attrName>style.visibility</p:attrName>
                                        </p:attrNameLst>
                                      </p:cBhvr>
                                      <p:to>
                                        <p:strVal val="visible"/>
                                      </p:to>
                                    </p:set>
                                    <p:animEffect transition="in" filter="fade">
                                      <p:cBhvr>
                                        <p:cTn id="11" dur="500"/>
                                        <p:tgtEl>
                                          <p:spTgt spid="16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06"/>
                                        </p:tgtEl>
                                        <p:attrNameLst>
                                          <p:attrName>style.visibility</p:attrName>
                                        </p:attrNameLst>
                                      </p:cBhvr>
                                      <p:to>
                                        <p:strVal val="visible"/>
                                      </p:to>
                                    </p:set>
                                    <p:animEffect transition="in" filter="fade">
                                      <p:cBhvr>
                                        <p:cTn id="15" dur="500"/>
                                        <p:tgtEl>
                                          <p:spTgt spid="160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09"/>
                                        </p:tgtEl>
                                        <p:attrNameLst>
                                          <p:attrName>style.visibility</p:attrName>
                                        </p:attrNameLst>
                                      </p:cBhvr>
                                      <p:to>
                                        <p:strVal val="visible"/>
                                      </p:to>
                                    </p:set>
                                    <p:animEffect transition="in" filter="fade">
                                      <p:cBhvr>
                                        <p:cTn id="19" dur="500"/>
                                        <p:tgtEl>
                                          <p:spTgt spid="160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21"/>
                                        </p:tgtEl>
                                        <p:attrNameLst>
                                          <p:attrName>style.visibility</p:attrName>
                                        </p:attrNameLst>
                                      </p:cBhvr>
                                      <p:to>
                                        <p:strVal val="visible"/>
                                      </p:to>
                                    </p:set>
                                    <p:animEffect transition="in" filter="fade">
                                      <p:cBhvr>
                                        <p:cTn id="23" dur="500"/>
                                        <p:tgtEl>
                                          <p:spTgt spid="16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24"/>
                                        </p:tgtEl>
                                        <p:attrNameLst>
                                          <p:attrName>style.visibility</p:attrName>
                                        </p:attrNameLst>
                                      </p:cBhvr>
                                      <p:to>
                                        <p:strVal val="visible"/>
                                      </p:to>
                                    </p:set>
                                    <p:animEffect transition="in" filter="fade">
                                      <p:cBhvr>
                                        <p:cTn id="27" dur="500"/>
                                        <p:tgtEl>
                                          <p:spTgt spid="1624"/>
                                        </p:tgtEl>
                                      </p:cBhvr>
                                    </p:animEffect>
                                  </p:childTnLst>
                                </p:cTn>
                              </p:par>
                              <p:par>
                                <p:cTn id="28" presetID="10" presetClass="entr" presetSubtype="0" fill="hold" nodeType="withEffect">
                                  <p:stCondLst>
                                    <p:cond delay="0"/>
                                  </p:stCondLst>
                                  <p:childTnLst>
                                    <p:set>
                                      <p:cBhvr>
                                        <p:cTn id="29" dur="1" fill="hold">
                                          <p:stCondLst>
                                            <p:cond delay="0"/>
                                          </p:stCondLst>
                                        </p:cTn>
                                        <p:tgtEl>
                                          <p:spTgt spid="1602"/>
                                        </p:tgtEl>
                                        <p:attrNameLst>
                                          <p:attrName>style.visibility</p:attrName>
                                        </p:attrNameLst>
                                      </p:cBhvr>
                                      <p:to>
                                        <p:strVal val="visible"/>
                                      </p:to>
                                    </p:set>
                                    <p:animEffect transition="in" filter="fade">
                                      <p:cBhvr>
                                        <p:cTn id="30" dur="500"/>
                                        <p:tgtEl>
                                          <p:spTgt spid="1602"/>
                                        </p:tgtEl>
                                      </p:cBhvr>
                                    </p:animEffect>
                                  </p:childTnLst>
                                </p:cTn>
                              </p:par>
                              <p:par>
                                <p:cTn id="31" presetID="10" presetClass="entr" presetSubtype="0" fill="hold" nodeType="withEffect">
                                  <p:stCondLst>
                                    <p:cond delay="0"/>
                                  </p:stCondLst>
                                  <p:childTnLst>
                                    <p:set>
                                      <p:cBhvr>
                                        <p:cTn id="32" dur="1" fill="hold">
                                          <p:stCondLst>
                                            <p:cond delay="0"/>
                                          </p:stCondLst>
                                        </p:cTn>
                                        <p:tgtEl>
                                          <p:spTgt spid="1600"/>
                                        </p:tgtEl>
                                        <p:attrNameLst>
                                          <p:attrName>style.visibility</p:attrName>
                                        </p:attrNameLst>
                                      </p:cBhvr>
                                      <p:to>
                                        <p:strVal val="visible"/>
                                      </p:to>
                                    </p:set>
                                    <p:animEffect transition="in" filter="fade">
                                      <p:cBhvr>
                                        <p:cTn id="33" dur="500"/>
                                        <p:tgtEl>
                                          <p:spTgt spid="1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38" name="Google Shape;638;p132"/>
          <p:cNvGrpSpPr/>
          <p:nvPr/>
        </p:nvGrpSpPr>
        <p:grpSpPr>
          <a:xfrm>
            <a:off x="-45450" y="-24700"/>
            <a:ext cx="9234075" cy="5168373"/>
            <a:chOff x="-45450" y="-24700"/>
            <a:chExt cx="9234075" cy="5168373"/>
          </a:xfrm>
        </p:grpSpPr>
        <p:pic>
          <p:nvPicPr>
            <p:cNvPr id="639" name="Google Shape;639;p132"/>
            <p:cNvPicPr preferRelativeResize="0"/>
            <p:nvPr/>
          </p:nvPicPr>
          <p:blipFill rotWithShape="1">
            <a:blip r:embed="rId3">
              <a:alphaModFix/>
            </a:blip>
            <a:srcRect b="1623"/>
            <a:stretch/>
          </p:blipFill>
          <p:spPr>
            <a:xfrm>
              <a:off x="-45450" y="-24700"/>
              <a:ext cx="9234075" cy="5168373"/>
            </a:xfrm>
            <a:prstGeom prst="rect">
              <a:avLst/>
            </a:prstGeom>
            <a:noFill/>
            <a:ln>
              <a:noFill/>
            </a:ln>
          </p:spPr>
        </p:pic>
        <p:sp>
          <p:nvSpPr>
            <p:cNvPr id="640" name="Google Shape;640;p132"/>
            <p:cNvSpPr/>
            <p:nvPr/>
          </p:nvSpPr>
          <p:spPr>
            <a:xfrm rot="10800000">
              <a:off x="-45450" y="-19000"/>
              <a:ext cx="8825100" cy="5149800"/>
            </a:xfrm>
            <a:prstGeom prst="rect">
              <a:avLst/>
            </a:prstGeom>
            <a:gradFill>
              <a:gsLst>
                <a:gs pos="0">
                  <a:srgbClr val="FFFFFF">
                    <a:alpha val="0"/>
                  </a:srgbClr>
                </a:gs>
                <a:gs pos="100000">
                  <a:srgbClr val="00000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1" name="Google Shape;641;p132"/>
          <p:cNvSpPr txBox="1">
            <a:spLocks noGrp="1"/>
          </p:cNvSpPr>
          <p:nvPr>
            <p:ph type="title"/>
          </p:nvPr>
        </p:nvSpPr>
        <p:spPr>
          <a:xfrm>
            <a:off x="707575" y="3261325"/>
            <a:ext cx="7879200" cy="121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000" i="1">
                <a:solidFill>
                  <a:schemeClr val="lt1"/>
                </a:solidFill>
              </a:rPr>
              <a:t>«El que llega primero al campo de batalla espera la llegada del enemigo fresco para combatir»</a:t>
            </a:r>
            <a:endParaRPr sz="3000" i="1"/>
          </a:p>
        </p:txBody>
      </p:sp>
      <p:pic>
        <p:nvPicPr>
          <p:cNvPr id="642" name="Google Shape;642;p132"/>
          <p:cNvPicPr preferRelativeResize="0"/>
          <p:nvPr/>
        </p:nvPicPr>
        <p:blipFill>
          <a:blip r:embed="rId4">
            <a:alphaModFix/>
          </a:blip>
          <a:stretch>
            <a:fillRect/>
          </a:stretch>
        </p:blipFill>
        <p:spPr>
          <a:xfrm>
            <a:off x="3498898" y="415448"/>
            <a:ext cx="2541075" cy="2541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50"/>
          <p:cNvSpPr/>
          <p:nvPr/>
        </p:nvSpPr>
        <p:spPr>
          <a:xfrm>
            <a:off x="5200576" y="2351430"/>
            <a:ext cx="3725100" cy="909300"/>
          </a:xfrm>
          <a:prstGeom prst="roundRect">
            <a:avLst>
              <a:gd name="adj" fmla="val 9282"/>
            </a:avLst>
          </a:prstGeom>
          <a:noFill/>
          <a:ln w="19050" cap="flat" cmpd="sng">
            <a:solidFill>
              <a:schemeClr val="accent5"/>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Clr>
                <a:schemeClr val="lt1"/>
              </a:buClr>
              <a:buSzPts val="900"/>
              <a:buFont typeface="Arial"/>
              <a:buNone/>
            </a:pPr>
            <a:endParaRPr sz="900" i="0" u="none" strike="noStrike" cap="none">
              <a:solidFill>
                <a:srgbClr val="FFFFFF"/>
              </a:solidFill>
              <a:latin typeface="Helvetica Neue"/>
              <a:ea typeface="Helvetica Neue"/>
              <a:cs typeface="Helvetica Neue"/>
              <a:sym typeface="Helvetica Neue"/>
            </a:endParaRPr>
          </a:p>
        </p:txBody>
      </p:sp>
      <p:sp>
        <p:nvSpPr>
          <p:cNvPr id="1637" name="Google Shape;1637;p150"/>
          <p:cNvSpPr txBox="1">
            <a:spLocks noGrp="1"/>
          </p:cNvSpPr>
          <p:nvPr>
            <p:ph type="title"/>
          </p:nvPr>
        </p:nvSpPr>
        <p:spPr>
          <a:xfrm>
            <a:off x="-61912" y="273844"/>
            <a:ext cx="9410700" cy="329400"/>
          </a:xfrm>
          <a:prstGeom prst="rect">
            <a:avLst/>
          </a:prstGeom>
          <a:noFill/>
          <a:ln>
            <a:noFill/>
          </a:ln>
        </p:spPr>
        <p:txBody>
          <a:bodyPr spcFirstLastPara="1" wrap="square" lIns="0" tIns="22850" rIns="0" bIns="22850" anchor="t" anchorCtr="0">
            <a:noAutofit/>
          </a:bodyPr>
          <a:lstStyle/>
          <a:p>
            <a:pPr marL="0" lvl="0" indent="0" algn="ctr" rtl="0">
              <a:lnSpc>
                <a:spcPct val="90000"/>
              </a:lnSpc>
              <a:spcBef>
                <a:spcPts val="0"/>
              </a:spcBef>
              <a:spcAft>
                <a:spcPts val="0"/>
              </a:spcAft>
              <a:buClr>
                <a:schemeClr val="lt1"/>
              </a:buClr>
              <a:buSzPts val="2000"/>
              <a:buFont typeface="Arial"/>
              <a:buNone/>
            </a:pPr>
            <a:r>
              <a:rPr lang="en"/>
              <a:t>AI-SPM protege las Apps IA de los bloques de construcción maliciosos</a:t>
            </a:r>
            <a:endParaRPr/>
          </a:p>
        </p:txBody>
      </p:sp>
      <p:sp>
        <p:nvSpPr>
          <p:cNvPr id="1638" name="Google Shape;1638;p150"/>
          <p:cNvSpPr/>
          <p:nvPr/>
        </p:nvSpPr>
        <p:spPr>
          <a:xfrm>
            <a:off x="175076" y="1070892"/>
            <a:ext cx="3725100" cy="1794900"/>
          </a:xfrm>
          <a:prstGeom prst="roundRect">
            <a:avLst>
              <a:gd name="adj" fmla="val 3104"/>
            </a:avLst>
          </a:prstGeom>
          <a:gradFill>
            <a:gsLst>
              <a:gs pos="0">
                <a:srgbClr val="0C0C0C"/>
              </a:gs>
              <a:gs pos="100000">
                <a:srgbClr val="0C0C0C"/>
              </a:gs>
            </a:gsLst>
            <a:lin ang="5400012" scaled="0"/>
          </a:gradFill>
          <a:ln>
            <a:noFill/>
          </a:ln>
          <a:effectLst>
            <a:outerShdw blurRad="428625" dist="190500" dir="6000000" algn="bl" rotWithShape="0">
              <a:srgbClr val="0090B0">
                <a:alpha val="2500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pic>
        <p:nvPicPr>
          <p:cNvPr id="1639" name="Google Shape;1639;p150" descr="A screenshot of a computer&#10;&#10;Description automatically generated"/>
          <p:cNvPicPr preferRelativeResize="0"/>
          <p:nvPr/>
        </p:nvPicPr>
        <p:blipFill rotWithShape="1">
          <a:blip r:embed="rId3">
            <a:alphaModFix/>
          </a:blip>
          <a:srcRect l="3610" t="32810" r="38147" b="27302"/>
          <a:stretch/>
        </p:blipFill>
        <p:spPr>
          <a:xfrm>
            <a:off x="295309" y="1204890"/>
            <a:ext cx="3455706" cy="1550177"/>
          </a:xfrm>
          <a:prstGeom prst="rect">
            <a:avLst/>
          </a:prstGeom>
          <a:noFill/>
          <a:ln>
            <a:noFill/>
          </a:ln>
        </p:spPr>
      </p:pic>
      <p:sp>
        <p:nvSpPr>
          <p:cNvPr id="1640" name="Google Shape;1640;p150"/>
          <p:cNvSpPr/>
          <p:nvPr/>
        </p:nvSpPr>
        <p:spPr>
          <a:xfrm>
            <a:off x="2492285" y="2494285"/>
            <a:ext cx="2294400" cy="2039400"/>
          </a:xfrm>
          <a:prstGeom prst="roundRect">
            <a:avLst>
              <a:gd name="adj" fmla="val 3104"/>
            </a:avLst>
          </a:prstGeom>
          <a:gradFill>
            <a:gsLst>
              <a:gs pos="0">
                <a:srgbClr val="0C0C0C"/>
              </a:gs>
              <a:gs pos="100000">
                <a:srgbClr val="0C0C0C"/>
              </a:gs>
            </a:gsLst>
            <a:lin ang="5400012" scaled="0"/>
          </a:gradFill>
          <a:ln>
            <a:noFill/>
          </a:ln>
          <a:effectLst>
            <a:outerShdw blurRad="428625" dist="190500" dir="6000000" algn="bl" rotWithShape="0">
              <a:srgbClr val="0090B0">
                <a:alpha val="25000"/>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pic>
        <p:nvPicPr>
          <p:cNvPr id="1641" name="Google Shape;1641;p150" descr="A screenshot of a computer&#10;&#10;Description automatically generated"/>
          <p:cNvPicPr preferRelativeResize="0"/>
          <p:nvPr/>
        </p:nvPicPr>
        <p:blipFill rotWithShape="1">
          <a:blip r:embed="rId3">
            <a:alphaModFix/>
          </a:blip>
          <a:srcRect l="68489" t="46981" r="2877" b="13010"/>
          <a:stretch/>
        </p:blipFill>
        <p:spPr>
          <a:xfrm>
            <a:off x="2612518" y="2592447"/>
            <a:ext cx="2045235" cy="1836241"/>
          </a:xfrm>
          <a:prstGeom prst="rect">
            <a:avLst/>
          </a:prstGeom>
          <a:gradFill>
            <a:gsLst>
              <a:gs pos="0">
                <a:srgbClr val="160B1B"/>
              </a:gs>
              <a:gs pos="100000">
                <a:srgbClr val="0C0C0C"/>
              </a:gs>
            </a:gsLst>
            <a:lin ang="5400012" scaled="0"/>
          </a:gradFill>
          <a:ln>
            <a:noFill/>
          </a:ln>
        </p:spPr>
      </p:pic>
      <p:sp>
        <p:nvSpPr>
          <p:cNvPr id="1642" name="Google Shape;1642;p150"/>
          <p:cNvSpPr/>
          <p:nvPr/>
        </p:nvSpPr>
        <p:spPr>
          <a:xfrm>
            <a:off x="5200576" y="1223413"/>
            <a:ext cx="3725100" cy="771000"/>
          </a:xfrm>
          <a:prstGeom prst="roundRect">
            <a:avLst>
              <a:gd name="adj" fmla="val 8905"/>
            </a:avLst>
          </a:prstGeom>
          <a:noFill/>
          <a:ln w="19050" cap="flat" cmpd="sng">
            <a:solidFill>
              <a:schemeClr val="accent5"/>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43" name="Google Shape;1643;p150"/>
          <p:cNvSpPr txBox="1"/>
          <p:nvPr/>
        </p:nvSpPr>
        <p:spPr>
          <a:xfrm>
            <a:off x="5331421" y="1350040"/>
            <a:ext cx="3594000" cy="212400"/>
          </a:xfrm>
          <a:prstGeom prst="rect">
            <a:avLst/>
          </a:prstGeom>
          <a:noFill/>
          <a:ln>
            <a:noFill/>
          </a:ln>
        </p:spPr>
        <p:txBody>
          <a:bodyPr spcFirstLastPara="1" wrap="square" lIns="45725" tIns="22850" rIns="45725" bIns="22850" anchor="t" anchorCtr="0">
            <a:spAutoFit/>
          </a:bodyPr>
          <a:lstStyle/>
          <a:p>
            <a:pPr marL="0" marR="0" lvl="0" indent="0" algn="l" rtl="0">
              <a:lnSpc>
                <a:spcPct val="9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Descubrimiento total de tu ecosistema de IA</a:t>
            </a:r>
            <a:endParaRPr sz="1200" b="1" i="0" u="none" strike="noStrike" cap="none">
              <a:solidFill>
                <a:srgbClr val="FFFFFF"/>
              </a:solidFill>
              <a:latin typeface="Helvetica Neue"/>
              <a:ea typeface="Helvetica Neue"/>
              <a:cs typeface="Helvetica Neue"/>
              <a:sym typeface="Helvetica Neue"/>
            </a:endParaRPr>
          </a:p>
        </p:txBody>
      </p:sp>
      <p:sp>
        <p:nvSpPr>
          <p:cNvPr id="1644" name="Google Shape;1644;p150"/>
          <p:cNvSpPr txBox="1"/>
          <p:nvPr/>
        </p:nvSpPr>
        <p:spPr>
          <a:xfrm>
            <a:off x="5338075" y="1550736"/>
            <a:ext cx="3212400" cy="415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200"/>
              <a:buFont typeface="Arial"/>
              <a:buNone/>
            </a:pPr>
            <a:r>
              <a:rPr lang="en" sz="1200">
                <a:solidFill>
                  <a:srgbClr val="7F7F7F"/>
                </a:solidFill>
                <a:latin typeface="Helvetica Neue"/>
                <a:ea typeface="Helvetica Neue"/>
                <a:cs typeface="Helvetica Neue"/>
                <a:sym typeface="Helvetica Neue"/>
              </a:rPr>
              <a:t>Ve los modelos de IA</a:t>
            </a:r>
            <a:r>
              <a:rPr lang="en" sz="1200" i="0" u="none" strike="noStrike" cap="none">
                <a:solidFill>
                  <a:srgbClr val="7F7F7F"/>
                </a:solidFill>
                <a:latin typeface="Helvetica Neue"/>
                <a:ea typeface="Helvetica Neue"/>
                <a:cs typeface="Helvetica Neue"/>
                <a:sym typeface="Helvetica Neue"/>
              </a:rPr>
              <a:t>, la infra, los datasets,</a:t>
            </a:r>
            <a:r>
              <a:rPr lang="en" sz="1200">
                <a:solidFill>
                  <a:srgbClr val="7F7F7F"/>
                </a:solidFill>
                <a:latin typeface="Helvetica Neue"/>
                <a:ea typeface="Helvetica Neue"/>
                <a:cs typeface="Helvetica Neue"/>
                <a:sym typeface="Helvetica Neue"/>
              </a:rPr>
              <a:t> y los </a:t>
            </a:r>
            <a:r>
              <a:rPr lang="en" sz="1200" i="0" u="none" strike="noStrike" cap="none">
                <a:solidFill>
                  <a:srgbClr val="7F7F7F"/>
                </a:solidFill>
                <a:latin typeface="Helvetica Neue"/>
                <a:ea typeface="Helvetica Neue"/>
                <a:cs typeface="Helvetica Neue"/>
                <a:sym typeface="Helvetica Neue"/>
              </a:rPr>
              <a:t>agentes </a:t>
            </a:r>
            <a:endParaRPr sz="1200" i="0" u="none" strike="noStrike" cap="none">
              <a:solidFill>
                <a:srgbClr val="7F7F7F"/>
              </a:solidFill>
              <a:latin typeface="Helvetica Neue"/>
              <a:ea typeface="Helvetica Neue"/>
              <a:cs typeface="Helvetica Neue"/>
              <a:sym typeface="Helvetica Neue"/>
            </a:endParaRPr>
          </a:p>
        </p:txBody>
      </p:sp>
      <p:sp>
        <p:nvSpPr>
          <p:cNvPr id="1645" name="Google Shape;1645;p150"/>
          <p:cNvSpPr/>
          <p:nvPr/>
        </p:nvSpPr>
        <p:spPr>
          <a:xfrm>
            <a:off x="5200576" y="3458464"/>
            <a:ext cx="3725100" cy="978000"/>
          </a:xfrm>
          <a:prstGeom prst="roundRect">
            <a:avLst>
              <a:gd name="adj" fmla="val 5266"/>
            </a:avLst>
          </a:prstGeom>
          <a:noFill/>
          <a:ln w="19050" cap="flat" cmpd="sng">
            <a:solidFill>
              <a:schemeClr val="accent5"/>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i="0" u="none" strike="noStrike" cap="none">
              <a:solidFill>
                <a:srgbClr val="FFFFFF"/>
              </a:solidFill>
              <a:latin typeface="Helvetica Neue"/>
              <a:ea typeface="Helvetica Neue"/>
              <a:cs typeface="Helvetica Neue"/>
              <a:sym typeface="Helvetica Neue"/>
            </a:endParaRPr>
          </a:p>
        </p:txBody>
      </p:sp>
      <p:sp>
        <p:nvSpPr>
          <p:cNvPr id="1646" name="Google Shape;1646;p150"/>
          <p:cNvSpPr txBox="1"/>
          <p:nvPr/>
        </p:nvSpPr>
        <p:spPr>
          <a:xfrm>
            <a:off x="5342760" y="3594597"/>
            <a:ext cx="2705700" cy="212400"/>
          </a:xfrm>
          <a:prstGeom prst="rect">
            <a:avLst/>
          </a:prstGeom>
          <a:noFill/>
          <a:ln>
            <a:noFill/>
          </a:ln>
        </p:spPr>
        <p:txBody>
          <a:bodyPr spcFirstLastPara="1" wrap="square" lIns="45725" tIns="22850" rIns="45725" bIns="22850" anchor="t" anchorCtr="0">
            <a:spAutoFit/>
          </a:bodyPr>
          <a:lstStyle/>
          <a:p>
            <a:pPr marL="0" marR="0" lvl="0" indent="0" algn="l" rtl="0">
              <a:lnSpc>
                <a:spcPct val="9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Priorización y recomendación</a:t>
            </a:r>
            <a:endParaRPr sz="1200" b="1" i="0" u="none" strike="noStrike" cap="none">
              <a:solidFill>
                <a:srgbClr val="FFFFFF"/>
              </a:solidFill>
              <a:latin typeface="Helvetica Neue"/>
              <a:ea typeface="Helvetica Neue"/>
              <a:cs typeface="Helvetica Neue"/>
              <a:sym typeface="Helvetica Neue"/>
            </a:endParaRPr>
          </a:p>
        </p:txBody>
      </p:sp>
      <p:sp>
        <p:nvSpPr>
          <p:cNvPr id="1647" name="Google Shape;1647;p150"/>
          <p:cNvSpPr txBox="1"/>
          <p:nvPr/>
        </p:nvSpPr>
        <p:spPr>
          <a:xfrm>
            <a:off x="5339131" y="3818393"/>
            <a:ext cx="2586000" cy="415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200"/>
              <a:buFont typeface="Arial"/>
              <a:buNone/>
            </a:pPr>
            <a:r>
              <a:rPr lang="en" sz="1200">
                <a:solidFill>
                  <a:srgbClr val="7F7F7F"/>
                </a:solidFill>
                <a:latin typeface="Helvetica Neue"/>
                <a:ea typeface="Helvetica Neue"/>
                <a:cs typeface="Helvetica Neue"/>
                <a:sym typeface="Helvetica Neue"/>
              </a:rPr>
              <a:t>Genera pistas accionables y remediaciones guiadas</a:t>
            </a:r>
            <a:endParaRPr sz="1200" i="0" u="none" strike="noStrike" cap="none">
              <a:solidFill>
                <a:srgbClr val="7F7F7F"/>
              </a:solidFill>
              <a:latin typeface="Helvetica Neue"/>
              <a:ea typeface="Helvetica Neue"/>
              <a:cs typeface="Helvetica Neue"/>
              <a:sym typeface="Helvetica Neue"/>
            </a:endParaRPr>
          </a:p>
        </p:txBody>
      </p:sp>
      <p:grpSp>
        <p:nvGrpSpPr>
          <p:cNvPr id="1648" name="Google Shape;1648;p150"/>
          <p:cNvGrpSpPr/>
          <p:nvPr/>
        </p:nvGrpSpPr>
        <p:grpSpPr>
          <a:xfrm>
            <a:off x="3806372" y="1565171"/>
            <a:ext cx="1322615" cy="69900"/>
            <a:chOff x="7612743" y="3130342"/>
            <a:chExt cx="2645230" cy="139800"/>
          </a:xfrm>
        </p:grpSpPr>
        <p:cxnSp>
          <p:nvCxnSpPr>
            <p:cNvPr id="1649" name="Google Shape;1649;p150"/>
            <p:cNvCxnSpPr/>
            <p:nvPr/>
          </p:nvCxnSpPr>
          <p:spPr>
            <a:xfrm rot="10800000">
              <a:off x="7752373" y="3199522"/>
              <a:ext cx="2505600" cy="18000"/>
            </a:xfrm>
            <a:prstGeom prst="straightConnector1">
              <a:avLst/>
            </a:prstGeom>
            <a:noFill/>
            <a:ln w="19050" cap="flat" cmpd="sng">
              <a:solidFill>
                <a:schemeClr val="accent5"/>
              </a:solidFill>
              <a:prstDash val="solid"/>
              <a:miter lim="800000"/>
              <a:headEnd type="none" w="sm" len="sm"/>
              <a:tailEnd type="none" w="sm" len="sm"/>
            </a:ln>
          </p:spPr>
        </p:cxnSp>
        <p:sp>
          <p:nvSpPr>
            <p:cNvPr id="1650" name="Google Shape;1650;p150"/>
            <p:cNvSpPr/>
            <p:nvPr/>
          </p:nvSpPr>
          <p:spPr>
            <a:xfrm>
              <a:off x="7612743" y="3130342"/>
              <a:ext cx="139800" cy="139800"/>
            </a:xfrm>
            <a:prstGeom prst="ellipse">
              <a:avLst/>
            </a:prstGeom>
            <a:noFill/>
            <a:ln w="19050" cap="flat" cmpd="sng">
              <a:solidFill>
                <a:schemeClr val="accent5"/>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1651" name="Google Shape;1651;p150"/>
          <p:cNvGrpSpPr/>
          <p:nvPr/>
        </p:nvGrpSpPr>
        <p:grpSpPr>
          <a:xfrm>
            <a:off x="4736974" y="2783744"/>
            <a:ext cx="408341" cy="69900"/>
            <a:chOff x="9473947" y="5567488"/>
            <a:chExt cx="816682" cy="139800"/>
          </a:xfrm>
        </p:grpSpPr>
        <p:cxnSp>
          <p:nvCxnSpPr>
            <p:cNvPr id="1652" name="Google Shape;1652;p150"/>
            <p:cNvCxnSpPr/>
            <p:nvPr/>
          </p:nvCxnSpPr>
          <p:spPr>
            <a:xfrm rot="10800000">
              <a:off x="9613529" y="5636526"/>
              <a:ext cx="677100" cy="0"/>
            </a:xfrm>
            <a:prstGeom prst="straightConnector1">
              <a:avLst/>
            </a:prstGeom>
            <a:noFill/>
            <a:ln w="19050" cap="flat" cmpd="sng">
              <a:solidFill>
                <a:schemeClr val="accent5"/>
              </a:solidFill>
              <a:prstDash val="solid"/>
              <a:miter lim="800000"/>
              <a:headEnd type="none" w="sm" len="sm"/>
              <a:tailEnd type="none" w="sm" len="sm"/>
            </a:ln>
          </p:spPr>
        </p:cxnSp>
        <p:sp>
          <p:nvSpPr>
            <p:cNvPr id="1653" name="Google Shape;1653;p150"/>
            <p:cNvSpPr/>
            <p:nvPr/>
          </p:nvSpPr>
          <p:spPr>
            <a:xfrm>
              <a:off x="9473947" y="5567488"/>
              <a:ext cx="139800" cy="139800"/>
            </a:xfrm>
            <a:prstGeom prst="ellipse">
              <a:avLst/>
            </a:prstGeom>
            <a:noFill/>
            <a:ln w="19050" cap="flat" cmpd="sng">
              <a:solidFill>
                <a:schemeClr val="accent5"/>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1654" name="Google Shape;1654;p150"/>
          <p:cNvGrpSpPr/>
          <p:nvPr/>
        </p:nvGrpSpPr>
        <p:grpSpPr>
          <a:xfrm>
            <a:off x="4736974" y="3922766"/>
            <a:ext cx="408341" cy="69900"/>
            <a:chOff x="9473947" y="7845532"/>
            <a:chExt cx="816682" cy="139800"/>
          </a:xfrm>
        </p:grpSpPr>
        <p:cxnSp>
          <p:nvCxnSpPr>
            <p:cNvPr id="1655" name="Google Shape;1655;p150"/>
            <p:cNvCxnSpPr/>
            <p:nvPr/>
          </p:nvCxnSpPr>
          <p:spPr>
            <a:xfrm rot="10800000">
              <a:off x="9613529" y="7914570"/>
              <a:ext cx="677100" cy="0"/>
            </a:xfrm>
            <a:prstGeom prst="straightConnector1">
              <a:avLst/>
            </a:prstGeom>
            <a:noFill/>
            <a:ln w="19050" cap="flat" cmpd="sng">
              <a:solidFill>
                <a:schemeClr val="accent5"/>
              </a:solidFill>
              <a:prstDash val="solid"/>
              <a:miter lim="800000"/>
              <a:headEnd type="none" w="sm" len="sm"/>
              <a:tailEnd type="none" w="sm" len="sm"/>
            </a:ln>
          </p:spPr>
        </p:cxnSp>
        <p:sp>
          <p:nvSpPr>
            <p:cNvPr id="1656" name="Google Shape;1656;p150"/>
            <p:cNvSpPr/>
            <p:nvPr/>
          </p:nvSpPr>
          <p:spPr>
            <a:xfrm>
              <a:off x="9473947" y="7845532"/>
              <a:ext cx="139800" cy="139800"/>
            </a:xfrm>
            <a:prstGeom prst="ellipse">
              <a:avLst/>
            </a:prstGeom>
            <a:noFill/>
            <a:ln w="19050" cap="flat" cmpd="sng">
              <a:solidFill>
                <a:schemeClr val="accent5"/>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1657" name="Google Shape;1657;p150"/>
          <p:cNvSpPr txBox="1"/>
          <p:nvPr/>
        </p:nvSpPr>
        <p:spPr>
          <a:xfrm>
            <a:off x="5342748" y="2486475"/>
            <a:ext cx="3543600" cy="212400"/>
          </a:xfrm>
          <a:prstGeom prst="rect">
            <a:avLst/>
          </a:prstGeom>
          <a:noFill/>
          <a:ln>
            <a:noFill/>
          </a:ln>
        </p:spPr>
        <p:txBody>
          <a:bodyPr spcFirstLastPara="1" wrap="square" lIns="45725" tIns="22850" rIns="45725" bIns="22850" anchor="t" anchorCtr="0">
            <a:spAutoFit/>
          </a:bodyPr>
          <a:lstStyle/>
          <a:p>
            <a:pPr marL="0" marR="0" lvl="0" indent="0" algn="l" rtl="0">
              <a:lnSpc>
                <a:spcPct val="9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Identificación y categorización en Tiempo Teal</a:t>
            </a:r>
            <a:endParaRPr sz="1200" b="1" i="0" u="none" strike="noStrike" cap="none">
              <a:solidFill>
                <a:srgbClr val="FFFFFF"/>
              </a:solidFill>
              <a:latin typeface="Helvetica Neue"/>
              <a:ea typeface="Helvetica Neue"/>
              <a:cs typeface="Helvetica Neue"/>
              <a:sym typeface="Helvetica Neue"/>
            </a:endParaRPr>
          </a:p>
        </p:txBody>
      </p:sp>
      <p:sp>
        <p:nvSpPr>
          <p:cNvPr id="1658" name="Google Shape;1658;p150"/>
          <p:cNvSpPr txBox="1"/>
          <p:nvPr/>
        </p:nvSpPr>
        <p:spPr>
          <a:xfrm>
            <a:off x="5339132" y="2731241"/>
            <a:ext cx="3111900" cy="415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200"/>
              <a:buFont typeface="Arial"/>
              <a:buNone/>
            </a:pPr>
            <a:r>
              <a:rPr lang="en" sz="1200">
                <a:solidFill>
                  <a:srgbClr val="7F7F7F"/>
                </a:solidFill>
                <a:latin typeface="Helvetica Neue"/>
                <a:ea typeface="Helvetica Neue"/>
                <a:cs typeface="Helvetica Neue"/>
                <a:sym typeface="Helvetica Neue"/>
              </a:rPr>
              <a:t>Analiza</a:t>
            </a:r>
            <a:r>
              <a:rPr lang="en" sz="1200" i="0" u="none" strike="noStrike" cap="none">
                <a:solidFill>
                  <a:srgbClr val="7F7F7F"/>
                </a:solidFill>
                <a:latin typeface="Helvetica Neue"/>
                <a:ea typeface="Helvetica Neue"/>
                <a:cs typeface="Helvetica Neue"/>
                <a:sym typeface="Helvetica Neue"/>
              </a:rPr>
              <a:t> el riesgo continuamente con inteligencia extendida de amenazas</a:t>
            </a:r>
            <a:endParaRPr sz="900" i="0" u="none" strike="noStrike" cap="none">
              <a:solidFill>
                <a:srgbClr val="7F7F7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9"/>
                                        </p:tgtEl>
                                        <p:attrNameLst>
                                          <p:attrName>style.visibility</p:attrName>
                                        </p:attrNameLst>
                                      </p:cBhvr>
                                      <p:to>
                                        <p:strVal val="visible"/>
                                      </p:to>
                                    </p:set>
                                    <p:animEffect transition="in" filter="fade">
                                      <p:cBhvr>
                                        <p:cTn id="7" dur="500"/>
                                        <p:tgtEl>
                                          <p:spTgt spid="1639"/>
                                        </p:tgtEl>
                                      </p:cBhvr>
                                    </p:animEffect>
                                  </p:childTnLst>
                                </p:cTn>
                              </p:par>
                              <p:par>
                                <p:cTn id="8" presetID="10" presetClass="entr" presetSubtype="0" fill="hold" nodeType="withEffect">
                                  <p:stCondLst>
                                    <p:cond delay="0"/>
                                  </p:stCondLst>
                                  <p:childTnLst>
                                    <p:set>
                                      <p:cBhvr>
                                        <p:cTn id="9" dur="1" fill="hold">
                                          <p:stCondLst>
                                            <p:cond delay="0"/>
                                          </p:stCondLst>
                                        </p:cTn>
                                        <p:tgtEl>
                                          <p:spTgt spid="1641"/>
                                        </p:tgtEl>
                                        <p:attrNameLst>
                                          <p:attrName>style.visibility</p:attrName>
                                        </p:attrNameLst>
                                      </p:cBhvr>
                                      <p:to>
                                        <p:strVal val="visible"/>
                                      </p:to>
                                    </p:set>
                                    <p:animEffect transition="in" filter="fade">
                                      <p:cBhvr>
                                        <p:cTn id="10" dur="500"/>
                                        <p:tgtEl>
                                          <p:spTgt spid="164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42"/>
                                        </p:tgtEl>
                                        <p:attrNameLst>
                                          <p:attrName>style.visibility</p:attrName>
                                        </p:attrNameLst>
                                      </p:cBhvr>
                                      <p:to>
                                        <p:strVal val="visible"/>
                                      </p:to>
                                    </p:set>
                                    <p:animEffect transition="in" filter="fade">
                                      <p:cBhvr>
                                        <p:cTn id="14" dur="300"/>
                                        <p:tgtEl>
                                          <p:spTgt spid="1642"/>
                                        </p:tgtEl>
                                      </p:cBhvr>
                                    </p:animEffect>
                                  </p:childTnLst>
                                </p:cTn>
                              </p:par>
                            </p:childTnLst>
                          </p:cTn>
                        </p:par>
                        <p:par>
                          <p:cTn id="15" fill="hold">
                            <p:stCondLst>
                              <p:cond delay="800"/>
                            </p:stCondLst>
                            <p:childTnLst>
                              <p:par>
                                <p:cTn id="16" presetID="10" presetClass="entr" presetSubtype="0" fill="hold" nodeType="afterEffect">
                                  <p:stCondLst>
                                    <p:cond delay="0"/>
                                  </p:stCondLst>
                                  <p:childTnLst>
                                    <p:set>
                                      <p:cBhvr>
                                        <p:cTn id="17" dur="1" fill="hold">
                                          <p:stCondLst>
                                            <p:cond delay="0"/>
                                          </p:stCondLst>
                                        </p:cTn>
                                        <p:tgtEl>
                                          <p:spTgt spid="1648"/>
                                        </p:tgtEl>
                                        <p:attrNameLst>
                                          <p:attrName>style.visibility</p:attrName>
                                        </p:attrNameLst>
                                      </p:cBhvr>
                                      <p:to>
                                        <p:strVal val="visible"/>
                                      </p:to>
                                    </p:set>
                                    <p:animEffect transition="in" filter="fade">
                                      <p:cBhvr>
                                        <p:cTn id="18" dur="300"/>
                                        <p:tgtEl>
                                          <p:spTgt spid="1648"/>
                                        </p:tgtEl>
                                      </p:cBhvr>
                                    </p:animEffect>
                                  </p:childTnLst>
                                </p:cTn>
                              </p:par>
                            </p:childTnLst>
                          </p:cTn>
                        </p:par>
                        <p:par>
                          <p:cTn id="19" fill="hold">
                            <p:stCondLst>
                              <p:cond delay="1100"/>
                            </p:stCondLst>
                            <p:childTnLst>
                              <p:par>
                                <p:cTn id="20" presetID="10" presetClass="entr" presetSubtype="0" fill="hold" nodeType="afterEffect">
                                  <p:stCondLst>
                                    <p:cond delay="0"/>
                                  </p:stCondLst>
                                  <p:childTnLst>
                                    <p:set>
                                      <p:cBhvr>
                                        <p:cTn id="21" dur="1" fill="hold">
                                          <p:stCondLst>
                                            <p:cond delay="0"/>
                                          </p:stCondLst>
                                        </p:cTn>
                                        <p:tgtEl>
                                          <p:spTgt spid="1636"/>
                                        </p:tgtEl>
                                        <p:attrNameLst>
                                          <p:attrName>style.visibility</p:attrName>
                                        </p:attrNameLst>
                                      </p:cBhvr>
                                      <p:to>
                                        <p:strVal val="visible"/>
                                      </p:to>
                                    </p:set>
                                    <p:animEffect transition="in" filter="fade">
                                      <p:cBhvr>
                                        <p:cTn id="22" dur="300"/>
                                        <p:tgtEl>
                                          <p:spTgt spid="1636"/>
                                        </p:tgtEl>
                                      </p:cBhvr>
                                    </p:animEffect>
                                  </p:childTnLst>
                                </p:cTn>
                              </p:par>
                            </p:childTnLst>
                          </p:cTn>
                        </p:par>
                        <p:par>
                          <p:cTn id="23" fill="hold">
                            <p:stCondLst>
                              <p:cond delay="1400"/>
                            </p:stCondLst>
                            <p:childTnLst>
                              <p:par>
                                <p:cTn id="24" presetID="10" presetClass="entr" presetSubtype="0" fill="hold" nodeType="afterEffect">
                                  <p:stCondLst>
                                    <p:cond delay="0"/>
                                  </p:stCondLst>
                                  <p:childTnLst>
                                    <p:set>
                                      <p:cBhvr>
                                        <p:cTn id="25" dur="1" fill="hold">
                                          <p:stCondLst>
                                            <p:cond delay="0"/>
                                          </p:stCondLst>
                                        </p:cTn>
                                        <p:tgtEl>
                                          <p:spTgt spid="1651"/>
                                        </p:tgtEl>
                                        <p:attrNameLst>
                                          <p:attrName>style.visibility</p:attrName>
                                        </p:attrNameLst>
                                      </p:cBhvr>
                                      <p:to>
                                        <p:strVal val="visible"/>
                                      </p:to>
                                    </p:set>
                                    <p:animEffect transition="in" filter="fade">
                                      <p:cBhvr>
                                        <p:cTn id="26" dur="300"/>
                                        <p:tgtEl>
                                          <p:spTgt spid="1651"/>
                                        </p:tgtEl>
                                      </p:cBhvr>
                                    </p:animEffect>
                                  </p:childTnLst>
                                </p:cTn>
                              </p:par>
                            </p:childTnLst>
                          </p:cTn>
                        </p:par>
                        <p:par>
                          <p:cTn id="27" fill="hold">
                            <p:stCondLst>
                              <p:cond delay="1700"/>
                            </p:stCondLst>
                            <p:childTnLst>
                              <p:par>
                                <p:cTn id="28" presetID="10" presetClass="entr" presetSubtype="0" fill="hold" nodeType="afterEffect">
                                  <p:stCondLst>
                                    <p:cond delay="0"/>
                                  </p:stCondLst>
                                  <p:childTnLst>
                                    <p:set>
                                      <p:cBhvr>
                                        <p:cTn id="29" dur="1" fill="hold">
                                          <p:stCondLst>
                                            <p:cond delay="0"/>
                                          </p:stCondLst>
                                        </p:cTn>
                                        <p:tgtEl>
                                          <p:spTgt spid="1645"/>
                                        </p:tgtEl>
                                        <p:attrNameLst>
                                          <p:attrName>style.visibility</p:attrName>
                                        </p:attrNameLst>
                                      </p:cBhvr>
                                      <p:to>
                                        <p:strVal val="visible"/>
                                      </p:to>
                                    </p:set>
                                    <p:animEffect transition="in" filter="fade">
                                      <p:cBhvr>
                                        <p:cTn id="30" dur="300"/>
                                        <p:tgtEl>
                                          <p:spTgt spid="1645"/>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654"/>
                                        </p:tgtEl>
                                        <p:attrNameLst>
                                          <p:attrName>style.visibility</p:attrName>
                                        </p:attrNameLst>
                                      </p:cBhvr>
                                      <p:to>
                                        <p:strVal val="visible"/>
                                      </p:to>
                                    </p:set>
                                    <p:animEffect transition="in" filter="fade">
                                      <p:cBhvr>
                                        <p:cTn id="34" dur="300"/>
                                        <p:tgtEl>
                                          <p:spTgt spid="1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151"/>
          <p:cNvSpPr/>
          <p:nvPr/>
        </p:nvSpPr>
        <p:spPr>
          <a:xfrm>
            <a:off x="0" y="798047"/>
            <a:ext cx="9144000" cy="3974100"/>
          </a:xfrm>
          <a:prstGeom prst="rect">
            <a:avLst/>
          </a:prstGeom>
          <a:gradFill>
            <a:gsLst>
              <a:gs pos="0">
                <a:srgbClr val="0A0C09">
                  <a:alpha val="0"/>
                </a:srgbClr>
              </a:gs>
              <a:gs pos="13000">
                <a:srgbClr val="0A0C09"/>
              </a:gs>
              <a:gs pos="92000">
                <a:srgbClr val="0A0C09"/>
              </a:gs>
              <a:gs pos="100000">
                <a:srgbClr val="0A0C09">
                  <a:alpha val="0"/>
                </a:srgbClr>
              </a:gs>
            </a:gsLst>
            <a:lin ang="5400012" scaled="0"/>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65" name="Google Shape;1665;p151"/>
          <p:cNvSpPr txBox="1">
            <a:spLocks noGrp="1"/>
          </p:cNvSpPr>
          <p:nvPr>
            <p:ph type="title"/>
          </p:nvPr>
        </p:nvSpPr>
        <p:spPr>
          <a:xfrm>
            <a:off x="314325" y="273844"/>
            <a:ext cx="8515500" cy="313200"/>
          </a:xfrm>
          <a:prstGeom prst="rect">
            <a:avLst/>
          </a:prstGeom>
          <a:noFill/>
          <a:ln>
            <a:noFill/>
          </a:ln>
        </p:spPr>
        <p:txBody>
          <a:bodyPr spcFirstLastPara="1" wrap="square" lIns="0" tIns="22850" rIns="0" bIns="22850" anchor="t" anchorCtr="0">
            <a:noAutofit/>
          </a:bodyPr>
          <a:lstStyle/>
          <a:p>
            <a:pPr marL="0" lvl="0" indent="0" algn="l" rtl="0">
              <a:lnSpc>
                <a:spcPct val="90000"/>
              </a:lnSpc>
              <a:spcBef>
                <a:spcPts val="0"/>
              </a:spcBef>
              <a:spcAft>
                <a:spcPts val="0"/>
              </a:spcAft>
              <a:buClr>
                <a:schemeClr val="lt1"/>
              </a:buClr>
              <a:buSzPts val="2000"/>
              <a:buFont typeface="Arial"/>
              <a:buNone/>
            </a:pPr>
            <a:r>
              <a:rPr lang="en"/>
              <a:t>AI Runtime Security protege las Aplicaciones, Modelos y Datos</a:t>
            </a:r>
            <a:endParaRPr/>
          </a:p>
        </p:txBody>
      </p:sp>
      <p:sp>
        <p:nvSpPr>
          <p:cNvPr id="1666" name="Google Shape;1666;p151"/>
          <p:cNvSpPr/>
          <p:nvPr/>
        </p:nvSpPr>
        <p:spPr>
          <a:xfrm>
            <a:off x="5676625" y="1251100"/>
            <a:ext cx="3324600" cy="733200"/>
          </a:xfrm>
          <a:prstGeom prst="roundRect">
            <a:avLst>
              <a:gd name="adj" fmla="val 13627"/>
            </a:avLst>
          </a:prstGeom>
          <a:noFill/>
          <a:ln w="19050" cap="flat" cmpd="sng">
            <a:solidFill>
              <a:schemeClr val="accen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67" name="Google Shape;1667;p151"/>
          <p:cNvSpPr txBox="1"/>
          <p:nvPr/>
        </p:nvSpPr>
        <p:spPr>
          <a:xfrm>
            <a:off x="5746053" y="1358905"/>
            <a:ext cx="30315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Protección de las Apps IA</a:t>
            </a:r>
            <a:endParaRPr sz="1200" b="1" i="0" u="none" strike="noStrike" cap="none">
              <a:solidFill>
                <a:srgbClr val="FFFFFF"/>
              </a:solidFill>
              <a:latin typeface="Helvetica Neue"/>
              <a:ea typeface="Helvetica Neue"/>
              <a:cs typeface="Helvetica Neue"/>
              <a:sym typeface="Helvetica Neue"/>
            </a:endParaRPr>
          </a:p>
        </p:txBody>
      </p:sp>
      <p:sp>
        <p:nvSpPr>
          <p:cNvPr id="1668" name="Google Shape;1668;p151"/>
          <p:cNvSpPr txBox="1"/>
          <p:nvPr/>
        </p:nvSpPr>
        <p:spPr>
          <a:xfrm>
            <a:off x="5746050" y="1589700"/>
            <a:ext cx="34845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200"/>
              <a:buFont typeface="Arial"/>
              <a:buNone/>
            </a:pPr>
            <a:r>
              <a:rPr lang="en" sz="1200">
                <a:solidFill>
                  <a:srgbClr val="7F7F7F"/>
                </a:solidFill>
                <a:latin typeface="Helvetica Neue"/>
                <a:ea typeface="Helvetica Neue"/>
                <a:cs typeface="Helvetica Neue"/>
                <a:sym typeface="Helvetica Neue"/>
              </a:rPr>
              <a:t>Detiene las amenazas</a:t>
            </a:r>
            <a:r>
              <a:rPr lang="en" sz="1200" i="0" u="none" strike="noStrike" cap="none">
                <a:solidFill>
                  <a:srgbClr val="7F7F7F"/>
                </a:solidFill>
                <a:latin typeface="Helvetica Neue"/>
                <a:ea typeface="Helvetica Neue"/>
                <a:cs typeface="Helvetica Neue"/>
                <a:sym typeface="Helvetica Neue"/>
              </a:rPr>
              <a:t> zero-day </a:t>
            </a:r>
            <a:r>
              <a:rPr lang="en" sz="1200">
                <a:solidFill>
                  <a:srgbClr val="7F7F7F"/>
                </a:solidFill>
                <a:latin typeface="Helvetica Neue"/>
                <a:ea typeface="Helvetica Neue"/>
                <a:cs typeface="Helvetica Neue"/>
                <a:sym typeface="Helvetica Neue"/>
              </a:rPr>
              <a:t>e</a:t>
            </a:r>
            <a:r>
              <a:rPr lang="en" sz="1200" i="0" u="none" strike="noStrike" cap="none">
                <a:solidFill>
                  <a:srgbClr val="7F7F7F"/>
                </a:solidFill>
                <a:latin typeface="Helvetica Neue"/>
                <a:ea typeface="Helvetica Neue"/>
                <a:cs typeface="Helvetica Neue"/>
                <a:sym typeface="Helvetica Neue"/>
              </a:rPr>
              <a:t>n tiempo zero</a:t>
            </a:r>
            <a:r>
              <a:rPr lang="en" sz="1200">
                <a:solidFill>
                  <a:srgbClr val="7F7F7F"/>
                </a:solidFill>
                <a:latin typeface="Helvetica Neue"/>
                <a:ea typeface="Helvetica Neue"/>
                <a:cs typeface="Helvetica Neue"/>
                <a:sym typeface="Helvetica Neue"/>
              </a:rPr>
              <a:t> </a:t>
            </a:r>
            <a:endParaRPr sz="1200" i="0" u="none" strike="noStrike" cap="none">
              <a:solidFill>
                <a:srgbClr val="7F7F7F"/>
              </a:solidFill>
              <a:latin typeface="Helvetica Neue"/>
              <a:ea typeface="Helvetica Neue"/>
              <a:cs typeface="Helvetica Neue"/>
              <a:sym typeface="Helvetica Neue"/>
            </a:endParaRPr>
          </a:p>
        </p:txBody>
      </p:sp>
      <p:sp>
        <p:nvSpPr>
          <p:cNvPr id="1669" name="Google Shape;1669;p151"/>
          <p:cNvSpPr/>
          <p:nvPr/>
        </p:nvSpPr>
        <p:spPr>
          <a:xfrm>
            <a:off x="5676625" y="2402217"/>
            <a:ext cx="3324600" cy="660000"/>
          </a:xfrm>
          <a:prstGeom prst="roundRect">
            <a:avLst>
              <a:gd name="adj" fmla="val 13269"/>
            </a:avLst>
          </a:prstGeom>
          <a:noFill/>
          <a:ln w="19050" cap="flat" cmpd="sng">
            <a:solidFill>
              <a:schemeClr val="accen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70" name="Google Shape;1670;p151"/>
          <p:cNvSpPr txBox="1"/>
          <p:nvPr/>
        </p:nvSpPr>
        <p:spPr>
          <a:xfrm>
            <a:off x="5746054" y="2510020"/>
            <a:ext cx="29067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Protege los Datos IA</a:t>
            </a:r>
            <a:endParaRPr sz="1200" b="1" i="0" u="none" strike="noStrike" cap="none">
              <a:solidFill>
                <a:srgbClr val="FFFFFF"/>
              </a:solidFill>
              <a:latin typeface="Helvetica Neue"/>
              <a:ea typeface="Helvetica Neue"/>
              <a:cs typeface="Helvetica Neue"/>
              <a:sym typeface="Helvetica Neue"/>
            </a:endParaRPr>
          </a:p>
        </p:txBody>
      </p:sp>
      <p:sp>
        <p:nvSpPr>
          <p:cNvPr id="1671" name="Google Shape;1671;p151"/>
          <p:cNvSpPr txBox="1"/>
          <p:nvPr/>
        </p:nvSpPr>
        <p:spPr>
          <a:xfrm>
            <a:off x="5746049" y="2730725"/>
            <a:ext cx="34212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200"/>
              <a:buFont typeface="Arial"/>
              <a:buNone/>
            </a:pPr>
            <a:r>
              <a:rPr lang="en" sz="1200">
                <a:solidFill>
                  <a:srgbClr val="7F7F7F"/>
                </a:solidFill>
                <a:latin typeface="Helvetica Neue"/>
                <a:ea typeface="Helvetica Neue"/>
                <a:cs typeface="Helvetica Neue"/>
                <a:sym typeface="Helvetica Neue"/>
              </a:rPr>
              <a:t>Protege los datos sensibles de ser exfiltrados</a:t>
            </a:r>
            <a:endParaRPr sz="700">
              <a:latin typeface="Helvetica Neue"/>
              <a:ea typeface="Helvetica Neue"/>
              <a:cs typeface="Helvetica Neue"/>
              <a:sym typeface="Helvetica Neue"/>
            </a:endParaRPr>
          </a:p>
        </p:txBody>
      </p:sp>
      <p:sp>
        <p:nvSpPr>
          <p:cNvPr id="1672" name="Google Shape;1672;p151"/>
          <p:cNvSpPr/>
          <p:nvPr/>
        </p:nvSpPr>
        <p:spPr>
          <a:xfrm>
            <a:off x="5676625" y="3553333"/>
            <a:ext cx="3324600" cy="694800"/>
          </a:xfrm>
          <a:prstGeom prst="roundRect">
            <a:avLst>
              <a:gd name="adj" fmla="val 12463"/>
            </a:avLst>
          </a:prstGeom>
          <a:noFill/>
          <a:ln w="19050" cap="flat" cmpd="sng">
            <a:solidFill>
              <a:schemeClr val="accen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1673" name="Google Shape;1673;p151"/>
          <p:cNvSpPr txBox="1"/>
          <p:nvPr/>
        </p:nvSpPr>
        <p:spPr>
          <a:xfrm>
            <a:off x="5746054" y="3661136"/>
            <a:ext cx="3169200" cy="2310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 sz="1200" b="1">
                <a:solidFill>
                  <a:srgbClr val="FFFFFF"/>
                </a:solidFill>
                <a:latin typeface="Helvetica Neue"/>
                <a:ea typeface="Helvetica Neue"/>
                <a:cs typeface="Helvetica Neue"/>
                <a:sym typeface="Helvetica Neue"/>
              </a:rPr>
              <a:t>Protección del Modelo de IA</a:t>
            </a:r>
            <a:endParaRPr sz="1200" b="1" i="0" u="none" strike="noStrike" cap="none">
              <a:solidFill>
                <a:srgbClr val="FFFFFF"/>
              </a:solidFill>
              <a:latin typeface="Helvetica Neue"/>
              <a:ea typeface="Helvetica Neue"/>
              <a:cs typeface="Helvetica Neue"/>
              <a:sym typeface="Helvetica Neue"/>
            </a:endParaRPr>
          </a:p>
        </p:txBody>
      </p:sp>
      <p:sp>
        <p:nvSpPr>
          <p:cNvPr id="1674" name="Google Shape;1674;p151"/>
          <p:cNvSpPr txBox="1"/>
          <p:nvPr/>
        </p:nvSpPr>
        <p:spPr>
          <a:xfrm>
            <a:off x="5746050" y="3843811"/>
            <a:ext cx="3169200" cy="415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7F7F7F"/>
              </a:buClr>
              <a:buSzPts val="1200"/>
              <a:buFont typeface="Arial"/>
              <a:buNone/>
            </a:pPr>
            <a:r>
              <a:rPr lang="en" sz="1200">
                <a:solidFill>
                  <a:srgbClr val="7F7F7F"/>
                </a:solidFill>
                <a:latin typeface="Helvetica Neue"/>
                <a:ea typeface="Helvetica Neue"/>
                <a:cs typeface="Helvetica Neue"/>
                <a:sym typeface="Helvetica Neue"/>
              </a:rPr>
              <a:t>Salvaguarda los modelos de IA frente al mal uso y los ataques</a:t>
            </a:r>
            <a:endParaRPr sz="700">
              <a:latin typeface="Helvetica Neue"/>
              <a:ea typeface="Helvetica Neue"/>
              <a:cs typeface="Helvetica Neue"/>
              <a:sym typeface="Helvetica Neue"/>
            </a:endParaRPr>
          </a:p>
        </p:txBody>
      </p:sp>
      <p:pic>
        <p:nvPicPr>
          <p:cNvPr id="1675" name="Google Shape;1675;p151" descr="A computer screen shot of a computer&#10;&#10;Description automatically generated"/>
          <p:cNvPicPr preferRelativeResize="0"/>
          <p:nvPr/>
        </p:nvPicPr>
        <p:blipFill rotWithShape="1">
          <a:blip r:embed="rId3">
            <a:alphaModFix/>
          </a:blip>
          <a:srcRect l="4721" t="7201" r="26845" b="4435"/>
          <a:stretch/>
        </p:blipFill>
        <p:spPr>
          <a:xfrm>
            <a:off x="275748" y="807631"/>
            <a:ext cx="4800000" cy="3873600"/>
          </a:xfrm>
          <a:prstGeom prst="ellipse">
            <a:avLst/>
          </a:prstGeom>
          <a:noFill/>
          <a:ln>
            <a:noFill/>
          </a:ln>
        </p:spPr>
      </p:pic>
      <p:sp>
        <p:nvSpPr>
          <p:cNvPr id="1676" name="Google Shape;1676;p151"/>
          <p:cNvSpPr txBox="1"/>
          <p:nvPr/>
        </p:nvSpPr>
        <p:spPr>
          <a:xfrm>
            <a:off x="1741775" y="773674"/>
            <a:ext cx="1799700" cy="184800"/>
          </a:xfrm>
          <a:prstGeom prst="rect">
            <a:avLst/>
          </a:prstGeom>
          <a:gradFill>
            <a:gsLst>
              <a:gs pos="0">
                <a:srgbClr val="0C0A11"/>
              </a:gs>
              <a:gs pos="50000">
                <a:srgbClr val="0C0A11"/>
              </a:gs>
              <a:gs pos="100000">
                <a:srgbClr val="0C0A11">
                  <a:alpha val="0"/>
                </a:srgbClr>
              </a:gs>
            </a:gsLst>
            <a:lin ang="5400012" scaled="0"/>
          </a:grad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A582C"/>
              </a:buClr>
              <a:buSzPts val="900"/>
              <a:buFont typeface="Arial"/>
              <a:buNone/>
            </a:pPr>
            <a:r>
              <a:rPr lang="en" sz="900" b="1" i="0" u="none" strike="noStrike" cap="none">
                <a:solidFill>
                  <a:srgbClr val="FA582C"/>
                </a:solidFill>
                <a:latin typeface="Helvetica Neue"/>
                <a:ea typeface="Helvetica Neue"/>
                <a:cs typeface="Helvetica Neue"/>
                <a:sym typeface="Helvetica Neue"/>
              </a:rPr>
              <a:t>AI RUNTIME SECURITY</a:t>
            </a:r>
            <a:endParaRPr sz="700">
              <a:latin typeface="Helvetica Neue"/>
              <a:ea typeface="Helvetica Neue"/>
              <a:cs typeface="Helvetica Neue"/>
              <a:sym typeface="Helvetica Neue"/>
            </a:endParaRPr>
          </a:p>
        </p:txBody>
      </p:sp>
      <p:grpSp>
        <p:nvGrpSpPr>
          <p:cNvPr id="1677" name="Google Shape;1677;p151"/>
          <p:cNvGrpSpPr/>
          <p:nvPr/>
        </p:nvGrpSpPr>
        <p:grpSpPr>
          <a:xfrm>
            <a:off x="1961373" y="1486214"/>
            <a:ext cx="3648852" cy="69900"/>
            <a:chOff x="4398996" y="2972428"/>
            <a:chExt cx="7297704" cy="139800"/>
          </a:xfrm>
        </p:grpSpPr>
        <p:cxnSp>
          <p:nvCxnSpPr>
            <p:cNvPr id="1678" name="Google Shape;1678;p151"/>
            <p:cNvCxnSpPr/>
            <p:nvPr/>
          </p:nvCxnSpPr>
          <p:spPr>
            <a:xfrm rot="10800000">
              <a:off x="4538700" y="3059871"/>
              <a:ext cx="7158000" cy="0"/>
            </a:xfrm>
            <a:prstGeom prst="straightConnector1">
              <a:avLst/>
            </a:prstGeom>
            <a:noFill/>
            <a:ln w="19050" cap="flat" cmpd="sng">
              <a:solidFill>
                <a:schemeClr val="accent1"/>
              </a:solidFill>
              <a:prstDash val="solid"/>
              <a:miter lim="800000"/>
              <a:headEnd type="none" w="sm" len="sm"/>
              <a:tailEnd type="none" w="sm" len="sm"/>
            </a:ln>
          </p:spPr>
        </p:cxnSp>
        <p:sp>
          <p:nvSpPr>
            <p:cNvPr id="1679" name="Google Shape;1679;p151"/>
            <p:cNvSpPr/>
            <p:nvPr/>
          </p:nvSpPr>
          <p:spPr>
            <a:xfrm>
              <a:off x="4398996" y="2972428"/>
              <a:ext cx="139800" cy="139800"/>
            </a:xfrm>
            <a:prstGeom prst="ellipse">
              <a:avLst/>
            </a:prstGeom>
            <a:noFill/>
            <a:ln w="19050" cap="flat" cmpd="sng">
              <a:solidFill>
                <a:schemeClr val="accen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1680" name="Google Shape;1680;p151"/>
          <p:cNvGrpSpPr/>
          <p:nvPr/>
        </p:nvGrpSpPr>
        <p:grpSpPr>
          <a:xfrm>
            <a:off x="3541441" y="1737195"/>
            <a:ext cx="2064973" cy="1009584"/>
            <a:chOff x="10543633" y="5366690"/>
            <a:chExt cx="4129946" cy="2019169"/>
          </a:xfrm>
        </p:grpSpPr>
        <p:cxnSp>
          <p:nvCxnSpPr>
            <p:cNvPr id="1681" name="Google Shape;1681;p151"/>
            <p:cNvCxnSpPr/>
            <p:nvPr/>
          </p:nvCxnSpPr>
          <p:spPr>
            <a:xfrm rot="10800000">
              <a:off x="10675746" y="5436537"/>
              <a:ext cx="3820200" cy="0"/>
            </a:xfrm>
            <a:prstGeom prst="straightConnector1">
              <a:avLst/>
            </a:prstGeom>
            <a:noFill/>
            <a:ln w="19050" cap="flat" cmpd="sng">
              <a:solidFill>
                <a:schemeClr val="accent1"/>
              </a:solidFill>
              <a:prstDash val="solid"/>
              <a:miter lim="800000"/>
              <a:headEnd type="none" w="sm" len="sm"/>
              <a:tailEnd type="none" w="sm" len="sm"/>
            </a:ln>
          </p:spPr>
        </p:cxnSp>
        <p:sp>
          <p:nvSpPr>
            <p:cNvPr id="1682" name="Google Shape;1682;p151"/>
            <p:cNvSpPr/>
            <p:nvPr/>
          </p:nvSpPr>
          <p:spPr>
            <a:xfrm>
              <a:off x="10543633" y="5366690"/>
              <a:ext cx="139800" cy="139800"/>
            </a:xfrm>
            <a:prstGeom prst="ellipse">
              <a:avLst/>
            </a:prstGeom>
            <a:noFill/>
            <a:ln w="19050" cap="flat" cmpd="sng">
              <a:solidFill>
                <a:schemeClr val="accen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cxnSp>
          <p:nvCxnSpPr>
            <p:cNvPr id="1683" name="Google Shape;1683;p151"/>
            <p:cNvCxnSpPr/>
            <p:nvPr/>
          </p:nvCxnSpPr>
          <p:spPr>
            <a:xfrm>
              <a:off x="14484350" y="5427459"/>
              <a:ext cx="0" cy="1958400"/>
            </a:xfrm>
            <a:prstGeom prst="straightConnector1">
              <a:avLst/>
            </a:prstGeom>
            <a:noFill/>
            <a:ln w="19050" cap="flat" cmpd="sng">
              <a:solidFill>
                <a:schemeClr val="accent1"/>
              </a:solidFill>
              <a:prstDash val="solid"/>
              <a:miter lim="800000"/>
              <a:headEnd type="none" w="sm" len="sm"/>
              <a:tailEnd type="none" w="sm" len="sm"/>
            </a:ln>
          </p:spPr>
        </p:cxnSp>
        <p:cxnSp>
          <p:nvCxnSpPr>
            <p:cNvPr id="1684" name="Google Shape;1684;p151"/>
            <p:cNvCxnSpPr/>
            <p:nvPr/>
          </p:nvCxnSpPr>
          <p:spPr>
            <a:xfrm rot="10800000">
              <a:off x="14495979" y="7381209"/>
              <a:ext cx="177600" cy="0"/>
            </a:xfrm>
            <a:prstGeom prst="straightConnector1">
              <a:avLst/>
            </a:prstGeom>
            <a:noFill/>
            <a:ln w="19050" cap="flat" cmpd="sng">
              <a:solidFill>
                <a:schemeClr val="accent1"/>
              </a:solidFill>
              <a:prstDash val="solid"/>
              <a:miter lim="800000"/>
              <a:headEnd type="none" w="sm" len="sm"/>
              <a:tailEnd type="none" w="sm" len="sm"/>
            </a:ln>
          </p:spPr>
        </p:cxnSp>
      </p:grpSp>
      <p:grpSp>
        <p:nvGrpSpPr>
          <p:cNvPr id="1685" name="Google Shape;1685;p151"/>
          <p:cNvGrpSpPr/>
          <p:nvPr/>
        </p:nvGrpSpPr>
        <p:grpSpPr>
          <a:xfrm>
            <a:off x="4478033" y="3223998"/>
            <a:ext cx="1140806" cy="674101"/>
            <a:chOff x="8956066" y="6447995"/>
            <a:chExt cx="2281611" cy="1348203"/>
          </a:xfrm>
        </p:grpSpPr>
        <p:grpSp>
          <p:nvGrpSpPr>
            <p:cNvPr id="1686" name="Google Shape;1686;p151"/>
            <p:cNvGrpSpPr/>
            <p:nvPr/>
          </p:nvGrpSpPr>
          <p:grpSpPr>
            <a:xfrm>
              <a:off x="11023477" y="6506633"/>
              <a:ext cx="214200" cy="1289565"/>
              <a:chOff x="14459379" y="6091644"/>
              <a:chExt cx="214200" cy="1289565"/>
            </a:xfrm>
          </p:grpSpPr>
          <p:cxnSp>
            <p:nvCxnSpPr>
              <p:cNvPr id="1687" name="Google Shape;1687;p151"/>
              <p:cNvCxnSpPr/>
              <p:nvPr/>
            </p:nvCxnSpPr>
            <p:spPr>
              <a:xfrm>
                <a:off x="14471098" y="6091644"/>
                <a:ext cx="0" cy="1277400"/>
              </a:xfrm>
              <a:prstGeom prst="straightConnector1">
                <a:avLst/>
              </a:prstGeom>
              <a:noFill/>
              <a:ln w="19050" cap="flat" cmpd="sng">
                <a:solidFill>
                  <a:schemeClr val="accent1"/>
                </a:solidFill>
                <a:prstDash val="solid"/>
                <a:miter lim="800000"/>
                <a:headEnd type="none" w="sm" len="sm"/>
                <a:tailEnd type="none" w="sm" len="sm"/>
              </a:ln>
            </p:spPr>
          </p:cxnSp>
          <p:cxnSp>
            <p:nvCxnSpPr>
              <p:cNvPr id="1688" name="Google Shape;1688;p151"/>
              <p:cNvCxnSpPr/>
              <p:nvPr/>
            </p:nvCxnSpPr>
            <p:spPr>
              <a:xfrm rot="10800000">
                <a:off x="14459379" y="7381209"/>
                <a:ext cx="214200" cy="0"/>
              </a:xfrm>
              <a:prstGeom prst="straightConnector1">
                <a:avLst/>
              </a:prstGeom>
              <a:noFill/>
              <a:ln w="19050" cap="flat" cmpd="sng">
                <a:solidFill>
                  <a:schemeClr val="accent1"/>
                </a:solidFill>
                <a:prstDash val="solid"/>
                <a:miter lim="800000"/>
                <a:headEnd type="none" w="sm" len="sm"/>
                <a:tailEnd type="none" w="sm" len="sm"/>
              </a:ln>
            </p:spPr>
          </p:cxnSp>
        </p:grpSp>
        <p:grpSp>
          <p:nvGrpSpPr>
            <p:cNvPr id="1689" name="Google Shape;1689;p151"/>
            <p:cNvGrpSpPr/>
            <p:nvPr/>
          </p:nvGrpSpPr>
          <p:grpSpPr>
            <a:xfrm>
              <a:off x="8956066" y="6447995"/>
              <a:ext cx="2083409" cy="139800"/>
              <a:chOff x="11922812" y="5366690"/>
              <a:chExt cx="2083409" cy="139800"/>
            </a:xfrm>
          </p:grpSpPr>
          <p:cxnSp>
            <p:nvCxnSpPr>
              <p:cNvPr id="1690" name="Google Shape;1690;p151"/>
              <p:cNvCxnSpPr/>
              <p:nvPr/>
            </p:nvCxnSpPr>
            <p:spPr>
              <a:xfrm rot="10800000">
                <a:off x="12064921" y="5436537"/>
                <a:ext cx="1941300" cy="0"/>
              </a:xfrm>
              <a:prstGeom prst="straightConnector1">
                <a:avLst/>
              </a:prstGeom>
              <a:noFill/>
              <a:ln w="19050" cap="flat" cmpd="sng">
                <a:solidFill>
                  <a:schemeClr val="accent1"/>
                </a:solidFill>
                <a:prstDash val="solid"/>
                <a:miter lim="800000"/>
                <a:headEnd type="none" w="sm" len="sm"/>
                <a:tailEnd type="none" w="sm" len="sm"/>
              </a:ln>
            </p:spPr>
          </p:cxnSp>
          <p:sp>
            <p:nvSpPr>
              <p:cNvPr id="1691" name="Google Shape;1691;p151"/>
              <p:cNvSpPr/>
              <p:nvPr/>
            </p:nvSpPr>
            <p:spPr>
              <a:xfrm>
                <a:off x="11922812" y="5366690"/>
                <a:ext cx="139800" cy="139800"/>
              </a:xfrm>
              <a:prstGeom prst="ellipse">
                <a:avLst/>
              </a:prstGeom>
              <a:noFill/>
              <a:ln w="19050" cap="flat" cmpd="sng">
                <a:solidFill>
                  <a:schemeClr val="accen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76"/>
                                        </p:tgtEl>
                                        <p:attrNameLst>
                                          <p:attrName>style.visibility</p:attrName>
                                        </p:attrNameLst>
                                      </p:cBhvr>
                                      <p:to>
                                        <p:strVal val="visible"/>
                                      </p:to>
                                    </p:set>
                                    <p:animEffect transition="in" filter="fade">
                                      <p:cBhvr>
                                        <p:cTn id="7" dur="500"/>
                                        <p:tgtEl>
                                          <p:spTgt spid="1676"/>
                                        </p:tgtEl>
                                      </p:cBhvr>
                                    </p:animEffect>
                                  </p:childTnLst>
                                </p:cTn>
                              </p:par>
                              <p:par>
                                <p:cTn id="8" presetID="10" presetClass="entr" presetSubtype="0" fill="hold" nodeType="withEffect">
                                  <p:stCondLst>
                                    <p:cond delay="250"/>
                                  </p:stCondLst>
                                  <p:childTnLst>
                                    <p:set>
                                      <p:cBhvr>
                                        <p:cTn id="9" dur="1" fill="hold">
                                          <p:stCondLst>
                                            <p:cond delay="0"/>
                                          </p:stCondLst>
                                        </p:cTn>
                                        <p:tgtEl>
                                          <p:spTgt spid="1675"/>
                                        </p:tgtEl>
                                        <p:attrNameLst>
                                          <p:attrName>style.visibility</p:attrName>
                                        </p:attrNameLst>
                                      </p:cBhvr>
                                      <p:to>
                                        <p:strVal val="visible"/>
                                      </p:to>
                                    </p:set>
                                    <p:animEffect transition="in" filter="fade">
                                      <p:cBhvr>
                                        <p:cTn id="10" dur="500"/>
                                        <p:tgtEl>
                                          <p:spTgt spid="167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66"/>
                                        </p:tgtEl>
                                        <p:attrNameLst>
                                          <p:attrName>style.visibility</p:attrName>
                                        </p:attrNameLst>
                                      </p:cBhvr>
                                      <p:to>
                                        <p:strVal val="visible"/>
                                      </p:to>
                                    </p:set>
                                    <p:animEffect transition="in" filter="fade">
                                      <p:cBhvr>
                                        <p:cTn id="14" dur="300"/>
                                        <p:tgtEl>
                                          <p:spTgt spid="1666"/>
                                        </p:tgtEl>
                                      </p:cBhvr>
                                    </p:animEffect>
                                  </p:childTnLst>
                                </p:cTn>
                              </p:par>
                              <p:par>
                                <p:cTn id="15" presetID="10" presetClass="entr" presetSubtype="0" fill="hold" nodeType="withEffect">
                                  <p:stCondLst>
                                    <p:cond delay="100"/>
                                  </p:stCondLst>
                                  <p:childTnLst>
                                    <p:set>
                                      <p:cBhvr>
                                        <p:cTn id="16" dur="1" fill="hold">
                                          <p:stCondLst>
                                            <p:cond delay="0"/>
                                          </p:stCondLst>
                                        </p:cTn>
                                        <p:tgtEl>
                                          <p:spTgt spid="1667"/>
                                        </p:tgtEl>
                                        <p:attrNameLst>
                                          <p:attrName>style.visibility</p:attrName>
                                        </p:attrNameLst>
                                      </p:cBhvr>
                                      <p:to>
                                        <p:strVal val="visible"/>
                                      </p:to>
                                    </p:set>
                                    <p:animEffect transition="in" filter="fade">
                                      <p:cBhvr>
                                        <p:cTn id="17" dur="200"/>
                                        <p:tgtEl>
                                          <p:spTgt spid="1667"/>
                                        </p:tgtEl>
                                      </p:cBhvr>
                                    </p:animEffect>
                                  </p:childTnLst>
                                </p:cTn>
                              </p:par>
                              <p:par>
                                <p:cTn id="18" presetID="10" presetClass="entr" presetSubtype="0" fill="hold" nodeType="withEffect">
                                  <p:stCondLst>
                                    <p:cond delay="200"/>
                                  </p:stCondLst>
                                  <p:childTnLst>
                                    <p:set>
                                      <p:cBhvr>
                                        <p:cTn id="19" dur="1" fill="hold">
                                          <p:stCondLst>
                                            <p:cond delay="0"/>
                                          </p:stCondLst>
                                        </p:cTn>
                                        <p:tgtEl>
                                          <p:spTgt spid="1668"/>
                                        </p:tgtEl>
                                        <p:attrNameLst>
                                          <p:attrName>style.visibility</p:attrName>
                                        </p:attrNameLst>
                                      </p:cBhvr>
                                      <p:to>
                                        <p:strVal val="visible"/>
                                      </p:to>
                                    </p:set>
                                    <p:animEffect transition="in" filter="fade">
                                      <p:cBhvr>
                                        <p:cTn id="20" dur="200"/>
                                        <p:tgtEl>
                                          <p:spTgt spid="1668"/>
                                        </p:tgtEl>
                                      </p:cBhvr>
                                    </p:animEffect>
                                  </p:childTnLst>
                                </p:cTn>
                              </p:par>
                            </p:childTnLst>
                          </p:cTn>
                        </p:par>
                        <p:par>
                          <p:cTn id="21" fill="hold">
                            <p:stCondLst>
                              <p:cond delay="800"/>
                            </p:stCondLst>
                            <p:childTnLst>
                              <p:par>
                                <p:cTn id="22" presetID="10" presetClass="entr" presetSubtype="0" fill="hold" nodeType="afterEffect">
                                  <p:stCondLst>
                                    <p:cond delay="0"/>
                                  </p:stCondLst>
                                  <p:childTnLst>
                                    <p:set>
                                      <p:cBhvr>
                                        <p:cTn id="23" dur="1" fill="hold">
                                          <p:stCondLst>
                                            <p:cond delay="0"/>
                                          </p:stCondLst>
                                        </p:cTn>
                                        <p:tgtEl>
                                          <p:spTgt spid="1677"/>
                                        </p:tgtEl>
                                        <p:attrNameLst>
                                          <p:attrName>style.visibility</p:attrName>
                                        </p:attrNameLst>
                                      </p:cBhvr>
                                      <p:to>
                                        <p:strVal val="visible"/>
                                      </p:to>
                                    </p:set>
                                    <p:animEffect transition="in" filter="fade">
                                      <p:cBhvr>
                                        <p:cTn id="24" dur="200"/>
                                        <p:tgtEl>
                                          <p:spTgt spid="167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669"/>
                                        </p:tgtEl>
                                        <p:attrNameLst>
                                          <p:attrName>style.visibility</p:attrName>
                                        </p:attrNameLst>
                                      </p:cBhvr>
                                      <p:to>
                                        <p:strVal val="visible"/>
                                      </p:to>
                                    </p:set>
                                    <p:animEffect transition="in" filter="fade">
                                      <p:cBhvr>
                                        <p:cTn id="28" dur="300"/>
                                        <p:tgtEl>
                                          <p:spTgt spid="1669"/>
                                        </p:tgtEl>
                                      </p:cBhvr>
                                    </p:animEffect>
                                  </p:childTnLst>
                                </p:cTn>
                              </p:par>
                              <p:par>
                                <p:cTn id="29" presetID="10" presetClass="entr" presetSubtype="0" fill="hold" nodeType="withEffect">
                                  <p:stCondLst>
                                    <p:cond delay="100"/>
                                  </p:stCondLst>
                                  <p:childTnLst>
                                    <p:set>
                                      <p:cBhvr>
                                        <p:cTn id="30" dur="1" fill="hold">
                                          <p:stCondLst>
                                            <p:cond delay="0"/>
                                          </p:stCondLst>
                                        </p:cTn>
                                        <p:tgtEl>
                                          <p:spTgt spid="1670"/>
                                        </p:tgtEl>
                                        <p:attrNameLst>
                                          <p:attrName>style.visibility</p:attrName>
                                        </p:attrNameLst>
                                      </p:cBhvr>
                                      <p:to>
                                        <p:strVal val="visible"/>
                                      </p:to>
                                    </p:set>
                                    <p:animEffect transition="in" filter="fade">
                                      <p:cBhvr>
                                        <p:cTn id="31" dur="200"/>
                                        <p:tgtEl>
                                          <p:spTgt spid="1670"/>
                                        </p:tgtEl>
                                      </p:cBhvr>
                                    </p:animEffect>
                                  </p:childTnLst>
                                </p:cTn>
                              </p:par>
                              <p:par>
                                <p:cTn id="32" presetID="10" presetClass="entr" presetSubtype="0" fill="hold" nodeType="withEffect">
                                  <p:stCondLst>
                                    <p:cond delay="200"/>
                                  </p:stCondLst>
                                  <p:childTnLst>
                                    <p:set>
                                      <p:cBhvr>
                                        <p:cTn id="33" dur="1" fill="hold">
                                          <p:stCondLst>
                                            <p:cond delay="0"/>
                                          </p:stCondLst>
                                        </p:cTn>
                                        <p:tgtEl>
                                          <p:spTgt spid="1671"/>
                                        </p:tgtEl>
                                        <p:attrNameLst>
                                          <p:attrName>style.visibility</p:attrName>
                                        </p:attrNameLst>
                                      </p:cBhvr>
                                      <p:to>
                                        <p:strVal val="visible"/>
                                      </p:to>
                                    </p:set>
                                    <p:animEffect transition="in" filter="fade">
                                      <p:cBhvr>
                                        <p:cTn id="34" dur="200"/>
                                        <p:tgtEl>
                                          <p:spTgt spid="1671"/>
                                        </p:tgtEl>
                                      </p:cBhvr>
                                    </p:animEffect>
                                  </p:childTnLst>
                                </p:cTn>
                              </p:par>
                            </p:childTnLst>
                          </p:cTn>
                        </p:par>
                        <p:par>
                          <p:cTn id="35" fill="hold">
                            <p:stCondLst>
                              <p:cond delay="1300"/>
                            </p:stCondLst>
                            <p:childTnLst>
                              <p:par>
                                <p:cTn id="36" presetID="10" presetClass="entr" presetSubtype="0" fill="hold" nodeType="afterEffect">
                                  <p:stCondLst>
                                    <p:cond delay="0"/>
                                  </p:stCondLst>
                                  <p:childTnLst>
                                    <p:set>
                                      <p:cBhvr>
                                        <p:cTn id="37" dur="1" fill="hold">
                                          <p:stCondLst>
                                            <p:cond delay="0"/>
                                          </p:stCondLst>
                                        </p:cTn>
                                        <p:tgtEl>
                                          <p:spTgt spid="1680"/>
                                        </p:tgtEl>
                                        <p:attrNameLst>
                                          <p:attrName>style.visibility</p:attrName>
                                        </p:attrNameLst>
                                      </p:cBhvr>
                                      <p:to>
                                        <p:strVal val="visible"/>
                                      </p:to>
                                    </p:set>
                                    <p:animEffect transition="in" filter="fade">
                                      <p:cBhvr>
                                        <p:cTn id="38" dur="200"/>
                                        <p:tgtEl>
                                          <p:spTgt spid="1680"/>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672"/>
                                        </p:tgtEl>
                                        <p:attrNameLst>
                                          <p:attrName>style.visibility</p:attrName>
                                        </p:attrNameLst>
                                      </p:cBhvr>
                                      <p:to>
                                        <p:strVal val="visible"/>
                                      </p:to>
                                    </p:set>
                                    <p:animEffect transition="in" filter="fade">
                                      <p:cBhvr>
                                        <p:cTn id="42" dur="300"/>
                                        <p:tgtEl>
                                          <p:spTgt spid="1672"/>
                                        </p:tgtEl>
                                      </p:cBhvr>
                                    </p:animEffect>
                                  </p:childTnLst>
                                </p:cTn>
                              </p:par>
                              <p:par>
                                <p:cTn id="43" presetID="10" presetClass="entr" presetSubtype="0" fill="hold" nodeType="withEffect">
                                  <p:stCondLst>
                                    <p:cond delay="100"/>
                                  </p:stCondLst>
                                  <p:childTnLst>
                                    <p:set>
                                      <p:cBhvr>
                                        <p:cTn id="44" dur="1" fill="hold">
                                          <p:stCondLst>
                                            <p:cond delay="0"/>
                                          </p:stCondLst>
                                        </p:cTn>
                                        <p:tgtEl>
                                          <p:spTgt spid="1673"/>
                                        </p:tgtEl>
                                        <p:attrNameLst>
                                          <p:attrName>style.visibility</p:attrName>
                                        </p:attrNameLst>
                                      </p:cBhvr>
                                      <p:to>
                                        <p:strVal val="visible"/>
                                      </p:to>
                                    </p:set>
                                    <p:animEffect transition="in" filter="fade">
                                      <p:cBhvr>
                                        <p:cTn id="45" dur="200"/>
                                        <p:tgtEl>
                                          <p:spTgt spid="1673"/>
                                        </p:tgtEl>
                                      </p:cBhvr>
                                    </p:animEffect>
                                  </p:childTnLst>
                                </p:cTn>
                              </p:par>
                              <p:par>
                                <p:cTn id="46" presetID="10" presetClass="entr" presetSubtype="0" fill="hold" nodeType="withEffect">
                                  <p:stCondLst>
                                    <p:cond delay="200"/>
                                  </p:stCondLst>
                                  <p:childTnLst>
                                    <p:set>
                                      <p:cBhvr>
                                        <p:cTn id="47" dur="1" fill="hold">
                                          <p:stCondLst>
                                            <p:cond delay="0"/>
                                          </p:stCondLst>
                                        </p:cTn>
                                        <p:tgtEl>
                                          <p:spTgt spid="1674"/>
                                        </p:tgtEl>
                                        <p:attrNameLst>
                                          <p:attrName>style.visibility</p:attrName>
                                        </p:attrNameLst>
                                      </p:cBhvr>
                                      <p:to>
                                        <p:strVal val="visible"/>
                                      </p:to>
                                    </p:set>
                                    <p:animEffect transition="in" filter="fade">
                                      <p:cBhvr>
                                        <p:cTn id="48" dur="200"/>
                                        <p:tgtEl>
                                          <p:spTgt spid="1674"/>
                                        </p:tgtEl>
                                      </p:cBhvr>
                                    </p:animEffect>
                                  </p:childTnLst>
                                </p:cTn>
                              </p:par>
                            </p:childTnLst>
                          </p:cTn>
                        </p:par>
                        <p:par>
                          <p:cTn id="49" fill="hold">
                            <p:stCondLst>
                              <p:cond delay="1800"/>
                            </p:stCondLst>
                            <p:childTnLst>
                              <p:par>
                                <p:cTn id="50" presetID="10" presetClass="entr" presetSubtype="0" fill="hold" nodeType="afterEffect">
                                  <p:stCondLst>
                                    <p:cond delay="0"/>
                                  </p:stCondLst>
                                  <p:childTnLst>
                                    <p:set>
                                      <p:cBhvr>
                                        <p:cTn id="51" dur="1" fill="hold">
                                          <p:stCondLst>
                                            <p:cond delay="0"/>
                                          </p:stCondLst>
                                        </p:cTn>
                                        <p:tgtEl>
                                          <p:spTgt spid="1685"/>
                                        </p:tgtEl>
                                        <p:attrNameLst>
                                          <p:attrName>style.visibility</p:attrName>
                                        </p:attrNameLst>
                                      </p:cBhvr>
                                      <p:to>
                                        <p:strVal val="visible"/>
                                      </p:to>
                                    </p:set>
                                    <p:animEffect transition="in" filter="fade">
                                      <p:cBhvr>
                                        <p:cTn id="52" dur="200"/>
                                        <p:tgtEl>
                                          <p:spTgt spid="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152"/>
          <p:cNvGrpSpPr/>
          <p:nvPr/>
        </p:nvGrpSpPr>
        <p:grpSpPr>
          <a:xfrm>
            <a:off x="-45450" y="-24700"/>
            <a:ext cx="9234075" cy="5168373"/>
            <a:chOff x="-45450" y="-24700"/>
            <a:chExt cx="9234075" cy="5168373"/>
          </a:xfrm>
        </p:grpSpPr>
        <p:pic>
          <p:nvPicPr>
            <p:cNvPr id="1697" name="Google Shape;1697;p152"/>
            <p:cNvPicPr preferRelativeResize="0"/>
            <p:nvPr/>
          </p:nvPicPr>
          <p:blipFill rotWithShape="1">
            <a:blip r:embed="rId3">
              <a:alphaModFix/>
            </a:blip>
            <a:srcRect b="1623"/>
            <a:stretch/>
          </p:blipFill>
          <p:spPr>
            <a:xfrm>
              <a:off x="-45450" y="-24700"/>
              <a:ext cx="9234075" cy="5168373"/>
            </a:xfrm>
            <a:prstGeom prst="rect">
              <a:avLst/>
            </a:prstGeom>
            <a:noFill/>
            <a:ln>
              <a:noFill/>
            </a:ln>
          </p:spPr>
        </p:pic>
        <p:sp>
          <p:nvSpPr>
            <p:cNvPr id="1698" name="Google Shape;1698;p152"/>
            <p:cNvSpPr/>
            <p:nvPr/>
          </p:nvSpPr>
          <p:spPr>
            <a:xfrm rot="10800000">
              <a:off x="-45450" y="-19000"/>
              <a:ext cx="8825100" cy="5149800"/>
            </a:xfrm>
            <a:prstGeom prst="rect">
              <a:avLst/>
            </a:prstGeom>
            <a:gradFill>
              <a:gsLst>
                <a:gs pos="0">
                  <a:srgbClr val="FFFFFF">
                    <a:alpha val="0"/>
                  </a:srgbClr>
                </a:gs>
                <a:gs pos="100000">
                  <a:srgbClr val="00000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99" name="Google Shape;1699;p152"/>
          <p:cNvSpPr txBox="1">
            <a:spLocks noGrp="1"/>
          </p:cNvSpPr>
          <p:nvPr>
            <p:ph type="title"/>
          </p:nvPr>
        </p:nvSpPr>
        <p:spPr>
          <a:xfrm>
            <a:off x="707575" y="3261325"/>
            <a:ext cx="7879200" cy="121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000" i="1">
                <a:solidFill>
                  <a:schemeClr val="lt1"/>
                </a:solidFill>
              </a:rPr>
              <a:t>«Grandes resultados pueden ser conseguidos con pequeños esfuerzos»</a:t>
            </a:r>
            <a:endParaRPr sz="3000" i="1"/>
          </a:p>
        </p:txBody>
      </p:sp>
      <p:pic>
        <p:nvPicPr>
          <p:cNvPr id="1700" name="Google Shape;1700;p152"/>
          <p:cNvPicPr preferRelativeResize="0"/>
          <p:nvPr/>
        </p:nvPicPr>
        <p:blipFill>
          <a:blip r:embed="rId4">
            <a:alphaModFix/>
          </a:blip>
          <a:stretch>
            <a:fillRect/>
          </a:stretch>
        </p:blipFill>
        <p:spPr>
          <a:xfrm>
            <a:off x="3498898" y="415448"/>
            <a:ext cx="2541075" cy="2541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pic>
        <p:nvPicPr>
          <p:cNvPr id="1705" name="Google Shape;1705;p153"/>
          <p:cNvPicPr preferRelativeResize="0"/>
          <p:nvPr/>
        </p:nvPicPr>
        <p:blipFill>
          <a:blip r:embed="rId3">
            <a:alphaModFix/>
          </a:blip>
          <a:stretch>
            <a:fillRect/>
          </a:stretch>
        </p:blipFill>
        <p:spPr>
          <a:xfrm>
            <a:off x="404162" y="771981"/>
            <a:ext cx="3391025" cy="5878682"/>
          </a:xfrm>
          <a:prstGeom prst="rect">
            <a:avLst/>
          </a:prstGeom>
          <a:noFill/>
          <a:ln>
            <a:noFill/>
          </a:ln>
          <a:effectLst>
            <a:reflection stA="30000" endPos="30000" dist="5000" dir="5400000" fadeDir="5400012" sy="-100000" algn="bl" rotWithShape="0"/>
          </a:effectLst>
        </p:spPr>
      </p:pic>
      <p:sp>
        <p:nvSpPr>
          <p:cNvPr id="1706" name="Google Shape;1706;p153"/>
          <p:cNvSpPr/>
          <p:nvPr/>
        </p:nvSpPr>
        <p:spPr>
          <a:xfrm rot="5400000">
            <a:off x="3417100" y="-3458075"/>
            <a:ext cx="2286000" cy="9155400"/>
          </a:xfrm>
          <a:prstGeom prst="rect">
            <a:avLst/>
          </a:prstGeom>
          <a:gradFill>
            <a:gsLst>
              <a:gs pos="0">
                <a:srgbClr val="000000">
                  <a:alpha val="0"/>
                </a:srgbClr>
              </a:gs>
              <a:gs pos="100000">
                <a:srgbClr val="000000">
                  <a:alpha val="55686"/>
                </a:srgbClr>
              </a:gs>
            </a:gsLst>
            <a:lin ang="10800025"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Helvetica Neue"/>
              <a:ea typeface="Helvetica Neue"/>
              <a:cs typeface="Helvetica Neue"/>
              <a:sym typeface="Helvetica Neue"/>
            </a:endParaRPr>
          </a:p>
        </p:txBody>
      </p:sp>
      <p:sp>
        <p:nvSpPr>
          <p:cNvPr id="1707" name="Google Shape;1707;p153"/>
          <p:cNvSpPr txBox="1">
            <a:spLocks noGrp="1"/>
          </p:cNvSpPr>
          <p:nvPr>
            <p:ph type="title"/>
          </p:nvPr>
        </p:nvSpPr>
        <p:spPr>
          <a:xfrm>
            <a:off x="314325" y="273844"/>
            <a:ext cx="8515500" cy="385800"/>
          </a:xfrm>
          <a:prstGeom prst="rect">
            <a:avLst/>
          </a:prstGeom>
          <a:noFill/>
          <a:ln>
            <a:noFill/>
          </a:ln>
          <a:effectLst>
            <a:outerShdw blurRad="57150" dist="19050" dir="5400000" algn="bl" rotWithShape="0">
              <a:srgbClr val="000000">
                <a:alpha val="24710"/>
              </a:srgbClr>
            </a:outerShdw>
          </a:effectLst>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000"/>
              <a:buFont typeface="Arial"/>
              <a:buNone/>
            </a:pPr>
            <a:r>
              <a:rPr lang="en"/>
              <a:t>Presentando nuestros Copilots</a:t>
            </a:r>
            <a:endParaRPr/>
          </a:p>
        </p:txBody>
      </p:sp>
      <p:pic>
        <p:nvPicPr>
          <p:cNvPr id="1708" name="Google Shape;1708;p153"/>
          <p:cNvPicPr preferRelativeResize="0"/>
          <p:nvPr/>
        </p:nvPicPr>
        <p:blipFill rotWithShape="1">
          <a:blip r:embed="rId4">
            <a:alphaModFix/>
          </a:blip>
          <a:srcRect/>
          <a:stretch/>
        </p:blipFill>
        <p:spPr>
          <a:xfrm>
            <a:off x="7329230" y="2719765"/>
            <a:ext cx="1368057" cy="308367"/>
          </a:xfrm>
          <a:prstGeom prst="rect">
            <a:avLst/>
          </a:prstGeom>
          <a:noFill/>
          <a:ln>
            <a:noFill/>
          </a:ln>
        </p:spPr>
      </p:pic>
      <p:pic>
        <p:nvPicPr>
          <p:cNvPr id="1709" name="Google Shape;1709;p153"/>
          <p:cNvPicPr preferRelativeResize="0"/>
          <p:nvPr/>
        </p:nvPicPr>
        <p:blipFill rotWithShape="1">
          <a:blip r:embed="rId5">
            <a:alphaModFix/>
          </a:blip>
          <a:srcRect/>
          <a:stretch/>
        </p:blipFill>
        <p:spPr>
          <a:xfrm>
            <a:off x="7329230" y="1695095"/>
            <a:ext cx="1258615" cy="297604"/>
          </a:xfrm>
          <a:prstGeom prst="rect">
            <a:avLst/>
          </a:prstGeom>
          <a:noFill/>
          <a:ln>
            <a:noFill/>
          </a:ln>
        </p:spPr>
      </p:pic>
      <p:pic>
        <p:nvPicPr>
          <p:cNvPr id="1710" name="Google Shape;1710;p153"/>
          <p:cNvPicPr preferRelativeResize="0"/>
          <p:nvPr/>
        </p:nvPicPr>
        <p:blipFill rotWithShape="1">
          <a:blip r:embed="rId6">
            <a:alphaModFix/>
          </a:blip>
          <a:srcRect/>
          <a:stretch/>
        </p:blipFill>
        <p:spPr>
          <a:xfrm>
            <a:off x="7329230" y="2194846"/>
            <a:ext cx="1367035" cy="322772"/>
          </a:xfrm>
          <a:prstGeom prst="rect">
            <a:avLst/>
          </a:prstGeom>
          <a:noFill/>
          <a:ln>
            <a:noFill/>
          </a:ln>
        </p:spPr>
      </p:pic>
      <p:pic>
        <p:nvPicPr>
          <p:cNvPr id="1711" name="Google Shape;1711;p153"/>
          <p:cNvPicPr preferRelativeResize="0"/>
          <p:nvPr/>
        </p:nvPicPr>
        <p:blipFill>
          <a:blip r:embed="rId7">
            <a:alphaModFix/>
          </a:blip>
          <a:stretch>
            <a:fillRect/>
          </a:stretch>
        </p:blipFill>
        <p:spPr>
          <a:xfrm>
            <a:off x="1708259" y="751732"/>
            <a:ext cx="3524556" cy="5898930"/>
          </a:xfrm>
          <a:prstGeom prst="rect">
            <a:avLst/>
          </a:prstGeom>
          <a:noFill/>
          <a:ln>
            <a:noFill/>
          </a:ln>
          <a:effectLst>
            <a:reflection stA="30000" endPos="30000" dist="5000" dir="5400000" fadeDir="5400012" sy="-100000" algn="bl" rotWithShape="0"/>
          </a:effectLst>
        </p:spPr>
      </p:pic>
      <p:pic>
        <p:nvPicPr>
          <p:cNvPr id="1712" name="Google Shape;1712;p153"/>
          <p:cNvPicPr preferRelativeResize="0"/>
          <p:nvPr/>
        </p:nvPicPr>
        <p:blipFill>
          <a:blip r:embed="rId8">
            <a:alphaModFix/>
          </a:blip>
          <a:stretch>
            <a:fillRect/>
          </a:stretch>
        </p:blipFill>
        <p:spPr>
          <a:xfrm>
            <a:off x="3145888" y="705025"/>
            <a:ext cx="3759738" cy="5945638"/>
          </a:xfrm>
          <a:prstGeom prst="rect">
            <a:avLst/>
          </a:prstGeom>
          <a:noFill/>
          <a:ln>
            <a:noFill/>
          </a:ln>
          <a:effectLst>
            <a:reflection stA="30000" endPos="30000" dist="5000" dir="5400000" fadeDir="5400012" sy="-100000" algn="bl" rotWithShape="0"/>
          </a:effectLst>
        </p:spPr>
      </p:pic>
      <p:sp>
        <p:nvSpPr>
          <p:cNvPr id="1713" name="Google Shape;1713;p153"/>
          <p:cNvSpPr txBox="1"/>
          <p:nvPr/>
        </p:nvSpPr>
        <p:spPr>
          <a:xfrm>
            <a:off x="253370" y="3847622"/>
            <a:ext cx="2784600" cy="2616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en" b="1">
                <a:solidFill>
                  <a:srgbClr val="FFFFFF"/>
                </a:solidFill>
                <a:latin typeface="Helvetica Neue"/>
                <a:ea typeface="Helvetica Neue"/>
                <a:cs typeface="Helvetica Neue"/>
                <a:sym typeface="Helvetica Neue"/>
              </a:rPr>
              <a:t>El conocimiento en tu mano</a:t>
            </a:r>
            <a:endParaRPr sz="1400" b="1" i="0" u="none" strike="noStrike" cap="none">
              <a:solidFill>
                <a:srgbClr val="FFFFFF"/>
              </a:solidFill>
              <a:latin typeface="Helvetica Neue"/>
              <a:ea typeface="Helvetica Neue"/>
              <a:cs typeface="Helvetica Neue"/>
              <a:sym typeface="Helvetica Neue"/>
            </a:endParaRPr>
          </a:p>
        </p:txBody>
      </p:sp>
      <p:sp>
        <p:nvSpPr>
          <p:cNvPr id="1714" name="Google Shape;1714;p153"/>
          <p:cNvSpPr txBox="1"/>
          <p:nvPr/>
        </p:nvSpPr>
        <p:spPr>
          <a:xfrm>
            <a:off x="3185342" y="3847622"/>
            <a:ext cx="2749500" cy="477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en" b="1">
                <a:solidFill>
                  <a:srgbClr val="FFFFFF"/>
                </a:solidFill>
                <a:latin typeface="Helvetica Neue"/>
                <a:ea typeface="Helvetica Neue"/>
                <a:cs typeface="Helvetica Neue"/>
                <a:sym typeface="Helvetica Neue"/>
              </a:rPr>
              <a:t>Acceso inmediato a recomendaciones </a:t>
            </a:r>
            <a:endParaRPr sz="1400" b="1" i="0" u="none" strike="noStrike" cap="none">
              <a:solidFill>
                <a:srgbClr val="FFFFFF"/>
              </a:solidFill>
              <a:latin typeface="Helvetica Neue"/>
              <a:ea typeface="Helvetica Neue"/>
              <a:cs typeface="Helvetica Neue"/>
              <a:sym typeface="Helvetica Neue"/>
            </a:endParaRPr>
          </a:p>
        </p:txBody>
      </p:sp>
      <p:sp>
        <p:nvSpPr>
          <p:cNvPr id="1715" name="Google Shape;1715;p153"/>
          <p:cNvSpPr txBox="1"/>
          <p:nvPr/>
        </p:nvSpPr>
        <p:spPr>
          <a:xfrm>
            <a:off x="5934858" y="3847622"/>
            <a:ext cx="2545800" cy="2616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en" b="1">
                <a:solidFill>
                  <a:srgbClr val="FFFFFF"/>
                </a:solidFill>
                <a:latin typeface="Helvetica Neue"/>
                <a:ea typeface="Helvetica Neue"/>
                <a:cs typeface="Helvetica Neue"/>
                <a:sym typeface="Helvetica Neue"/>
              </a:rPr>
              <a:t>Automatización Guiada</a:t>
            </a:r>
            <a:endParaRPr sz="1400" b="1" i="0" u="none" strike="noStrike" cap="none">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05"/>
                                        </p:tgtEl>
                                        <p:attrNameLst>
                                          <p:attrName>style.visibility</p:attrName>
                                        </p:attrNameLst>
                                      </p:cBhvr>
                                      <p:to>
                                        <p:strVal val="visible"/>
                                      </p:to>
                                    </p:set>
                                    <p:anim calcmode="lin" valueType="num">
                                      <p:cBhvr additive="base">
                                        <p:cTn id="7" dur="1000"/>
                                        <p:tgtEl>
                                          <p:spTgt spid="170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500"/>
                                  </p:stCondLst>
                                  <p:childTnLst>
                                    <p:set>
                                      <p:cBhvr>
                                        <p:cTn id="9" dur="1" fill="hold">
                                          <p:stCondLst>
                                            <p:cond delay="0"/>
                                          </p:stCondLst>
                                        </p:cTn>
                                        <p:tgtEl>
                                          <p:spTgt spid="1709"/>
                                        </p:tgtEl>
                                        <p:attrNameLst>
                                          <p:attrName>style.visibility</p:attrName>
                                        </p:attrNameLst>
                                      </p:cBhvr>
                                      <p:to>
                                        <p:strVal val="visible"/>
                                      </p:to>
                                    </p:set>
                                    <p:animEffect transition="in" filter="fade">
                                      <p:cBhvr>
                                        <p:cTn id="10" dur="500"/>
                                        <p:tgtEl>
                                          <p:spTgt spid="1709"/>
                                        </p:tgtEl>
                                      </p:cBhvr>
                                    </p:animEffect>
                                  </p:childTnLst>
                                </p:cTn>
                              </p:par>
                            </p:childTnLst>
                          </p:cTn>
                        </p:par>
                        <p:par>
                          <p:cTn id="11" fill="hold">
                            <p:stCondLst>
                              <p:cond delay="1000"/>
                            </p:stCondLst>
                            <p:childTnLst>
                              <p:par>
                                <p:cTn id="12" presetID="2" presetClass="entr" presetSubtype="8" fill="hold" nodeType="afterEffect">
                                  <p:stCondLst>
                                    <p:cond delay="500"/>
                                  </p:stCondLst>
                                  <p:childTnLst>
                                    <p:set>
                                      <p:cBhvr>
                                        <p:cTn id="13" dur="1" fill="hold">
                                          <p:stCondLst>
                                            <p:cond delay="0"/>
                                          </p:stCondLst>
                                        </p:cTn>
                                        <p:tgtEl>
                                          <p:spTgt spid="1711"/>
                                        </p:tgtEl>
                                        <p:attrNameLst>
                                          <p:attrName>style.visibility</p:attrName>
                                        </p:attrNameLst>
                                      </p:cBhvr>
                                      <p:to>
                                        <p:strVal val="visible"/>
                                      </p:to>
                                    </p:set>
                                    <p:anim calcmode="lin" valueType="num">
                                      <p:cBhvr additive="base">
                                        <p:cTn id="14" dur="1000"/>
                                        <p:tgtEl>
                                          <p:spTgt spid="1711"/>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500"/>
                                  </p:stCondLst>
                                  <p:childTnLst>
                                    <p:set>
                                      <p:cBhvr>
                                        <p:cTn id="16" dur="1" fill="hold">
                                          <p:stCondLst>
                                            <p:cond delay="0"/>
                                          </p:stCondLst>
                                        </p:cTn>
                                        <p:tgtEl>
                                          <p:spTgt spid="1710"/>
                                        </p:tgtEl>
                                        <p:attrNameLst>
                                          <p:attrName>style.visibility</p:attrName>
                                        </p:attrNameLst>
                                      </p:cBhvr>
                                      <p:to>
                                        <p:strVal val="visible"/>
                                      </p:to>
                                    </p:set>
                                    <p:animEffect transition="in" filter="fade">
                                      <p:cBhvr>
                                        <p:cTn id="17" dur="500"/>
                                        <p:tgtEl>
                                          <p:spTgt spid="1710"/>
                                        </p:tgtEl>
                                      </p:cBhvr>
                                    </p:animEffect>
                                  </p:childTnLst>
                                </p:cTn>
                              </p:par>
                            </p:childTnLst>
                          </p:cTn>
                        </p:par>
                        <p:par>
                          <p:cTn id="18" fill="hold">
                            <p:stCondLst>
                              <p:cond delay="2000"/>
                            </p:stCondLst>
                            <p:childTnLst>
                              <p:par>
                                <p:cTn id="19" presetID="2" presetClass="entr" presetSubtype="8" fill="hold" nodeType="afterEffect">
                                  <p:stCondLst>
                                    <p:cond delay="500"/>
                                  </p:stCondLst>
                                  <p:childTnLst>
                                    <p:set>
                                      <p:cBhvr>
                                        <p:cTn id="20" dur="1" fill="hold">
                                          <p:stCondLst>
                                            <p:cond delay="0"/>
                                          </p:stCondLst>
                                        </p:cTn>
                                        <p:tgtEl>
                                          <p:spTgt spid="1712"/>
                                        </p:tgtEl>
                                        <p:attrNameLst>
                                          <p:attrName>style.visibility</p:attrName>
                                        </p:attrNameLst>
                                      </p:cBhvr>
                                      <p:to>
                                        <p:strVal val="visible"/>
                                      </p:to>
                                    </p:set>
                                    <p:anim calcmode="lin" valueType="num">
                                      <p:cBhvr additive="base">
                                        <p:cTn id="21" dur="1000"/>
                                        <p:tgtEl>
                                          <p:spTgt spid="1712"/>
                                        </p:tgtEl>
                                        <p:attrNameLst>
                                          <p:attrName>ppt_x</p:attrName>
                                        </p:attrNameLst>
                                      </p:cBhvr>
                                      <p:tavLst>
                                        <p:tav tm="0">
                                          <p:val>
                                            <p:strVal val="#ppt_x-1"/>
                                          </p:val>
                                        </p:tav>
                                        <p:tav tm="100000">
                                          <p:val>
                                            <p:strVal val="#ppt_x"/>
                                          </p:val>
                                        </p:tav>
                                      </p:tavLst>
                                    </p:anim>
                                  </p:childTnLst>
                                </p:cTn>
                              </p:par>
                              <p:par>
                                <p:cTn id="22" presetID="10" presetClass="entr" presetSubtype="0" fill="hold" nodeType="withEffect">
                                  <p:stCondLst>
                                    <p:cond delay="500"/>
                                  </p:stCondLst>
                                  <p:childTnLst>
                                    <p:set>
                                      <p:cBhvr>
                                        <p:cTn id="23" dur="1" fill="hold">
                                          <p:stCondLst>
                                            <p:cond delay="0"/>
                                          </p:stCondLst>
                                        </p:cTn>
                                        <p:tgtEl>
                                          <p:spTgt spid="1708"/>
                                        </p:tgtEl>
                                        <p:attrNameLst>
                                          <p:attrName>style.visibility</p:attrName>
                                        </p:attrNameLst>
                                      </p:cBhvr>
                                      <p:to>
                                        <p:strVal val="visible"/>
                                      </p:to>
                                    </p:set>
                                    <p:animEffect transition="in" filter="fade">
                                      <p:cBhvr>
                                        <p:cTn id="24" dur="500"/>
                                        <p:tgtEl>
                                          <p:spTgt spid="1708"/>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714"/>
                                        </p:tgtEl>
                                        <p:attrNameLst>
                                          <p:attrName>style.visibility</p:attrName>
                                        </p:attrNameLst>
                                      </p:cBhvr>
                                      <p:to>
                                        <p:strVal val="visible"/>
                                      </p:to>
                                    </p:set>
                                    <p:animEffect transition="in" filter="fade">
                                      <p:cBhvr>
                                        <p:cTn id="28" dur="500"/>
                                        <p:tgtEl>
                                          <p:spTgt spid="1714"/>
                                        </p:tgtEl>
                                      </p:cBhvr>
                                    </p:animEffect>
                                  </p:childTnLst>
                                </p:cTn>
                              </p:par>
                              <p:par>
                                <p:cTn id="29" presetID="10" presetClass="entr" presetSubtype="0" fill="hold" nodeType="withEffect">
                                  <p:stCondLst>
                                    <p:cond delay="0"/>
                                  </p:stCondLst>
                                  <p:childTnLst>
                                    <p:set>
                                      <p:cBhvr>
                                        <p:cTn id="30" dur="1" fill="hold">
                                          <p:stCondLst>
                                            <p:cond delay="0"/>
                                          </p:stCondLst>
                                        </p:cTn>
                                        <p:tgtEl>
                                          <p:spTgt spid="1713"/>
                                        </p:tgtEl>
                                        <p:attrNameLst>
                                          <p:attrName>style.visibility</p:attrName>
                                        </p:attrNameLst>
                                      </p:cBhvr>
                                      <p:to>
                                        <p:strVal val="visible"/>
                                      </p:to>
                                    </p:set>
                                    <p:animEffect transition="in" filter="fade">
                                      <p:cBhvr>
                                        <p:cTn id="31" dur="500"/>
                                        <p:tgtEl>
                                          <p:spTgt spid="1713"/>
                                        </p:tgtEl>
                                      </p:cBhvr>
                                    </p:animEffect>
                                  </p:childTnLst>
                                </p:cTn>
                              </p:par>
                              <p:par>
                                <p:cTn id="32" presetID="10" presetClass="entr" presetSubtype="0" fill="hold" nodeType="withEffect">
                                  <p:stCondLst>
                                    <p:cond delay="0"/>
                                  </p:stCondLst>
                                  <p:childTnLst>
                                    <p:set>
                                      <p:cBhvr>
                                        <p:cTn id="33" dur="1" fill="hold">
                                          <p:stCondLst>
                                            <p:cond delay="0"/>
                                          </p:stCondLst>
                                        </p:cTn>
                                        <p:tgtEl>
                                          <p:spTgt spid="1715"/>
                                        </p:tgtEl>
                                        <p:attrNameLst>
                                          <p:attrName>style.visibility</p:attrName>
                                        </p:attrNameLst>
                                      </p:cBhvr>
                                      <p:to>
                                        <p:strVal val="visible"/>
                                      </p:to>
                                    </p:set>
                                    <p:animEffect transition="in" filter="fade">
                                      <p:cBhvr>
                                        <p:cTn id="34" dur="500"/>
                                        <p:tgtEl>
                                          <p:spTgt spid="1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720" name="Google Shape;1720;p154"/>
          <p:cNvPicPr preferRelativeResize="0"/>
          <p:nvPr/>
        </p:nvPicPr>
        <p:blipFill>
          <a:blip r:embed="rId3">
            <a:alphaModFix/>
          </a:blip>
          <a:stretch>
            <a:fillRect/>
          </a:stretch>
        </p:blipFill>
        <p:spPr>
          <a:xfrm>
            <a:off x="-270275" y="-93325"/>
            <a:ext cx="9902050" cy="5318726"/>
          </a:xfrm>
          <a:prstGeom prst="rect">
            <a:avLst/>
          </a:prstGeom>
          <a:noFill/>
          <a:ln>
            <a:noFill/>
          </a:ln>
        </p:spPr>
      </p:pic>
      <p:pic>
        <p:nvPicPr>
          <p:cNvPr id="1721" name="Google Shape;1721;p154"/>
          <p:cNvPicPr preferRelativeResize="0"/>
          <p:nvPr/>
        </p:nvPicPr>
        <p:blipFill rotWithShape="1">
          <a:blip r:embed="rId4">
            <a:alphaModFix/>
          </a:blip>
          <a:srcRect/>
          <a:stretch/>
        </p:blipFill>
        <p:spPr>
          <a:xfrm>
            <a:off x="6576805" y="4523088"/>
            <a:ext cx="2380638" cy="437600"/>
          </a:xfrm>
          <a:prstGeom prst="rect">
            <a:avLst/>
          </a:prstGeom>
          <a:noFill/>
          <a:ln>
            <a:noFill/>
          </a:ln>
        </p:spPr>
      </p:pic>
      <p:sp>
        <p:nvSpPr>
          <p:cNvPr id="1722" name="Google Shape;1722;p154"/>
          <p:cNvSpPr txBox="1"/>
          <p:nvPr/>
        </p:nvSpPr>
        <p:spPr>
          <a:xfrm>
            <a:off x="1782325" y="82827"/>
            <a:ext cx="4963500" cy="1134000"/>
          </a:xfrm>
          <a:prstGeom prst="rect">
            <a:avLst/>
          </a:prstGeom>
          <a:noFill/>
          <a:ln>
            <a:noFill/>
          </a:ln>
        </p:spPr>
        <p:txBody>
          <a:bodyPr spcFirstLastPara="1" wrap="square" lIns="60950" tIns="30475" rIns="60950" bIns="30475" anchor="t" anchorCtr="0">
            <a:noAutofit/>
          </a:bodyPr>
          <a:lstStyle/>
          <a:p>
            <a:pPr marL="0" marR="0" lvl="0" indent="0" algn="ctr" rtl="0">
              <a:lnSpc>
                <a:spcPct val="150000"/>
              </a:lnSpc>
              <a:spcBef>
                <a:spcPts val="0"/>
              </a:spcBef>
              <a:spcAft>
                <a:spcPts val="0"/>
              </a:spcAft>
              <a:buNone/>
            </a:pPr>
            <a:r>
              <a:rPr lang="en" sz="6000" b="1">
                <a:solidFill>
                  <a:srgbClr val="FFFFFF"/>
                </a:solidFill>
                <a:latin typeface="Century Gothic"/>
                <a:ea typeface="Century Gothic"/>
                <a:cs typeface="Century Gothic"/>
                <a:sym typeface="Century Gothic"/>
              </a:rPr>
              <a:t>¡Grac</a:t>
            </a:r>
            <a:r>
              <a:rPr lang="en" sz="6500" b="1">
                <a:solidFill>
                  <a:srgbClr val="D73205"/>
                </a:solidFill>
                <a:latin typeface="Century Gothic"/>
                <a:ea typeface="Century Gothic"/>
                <a:cs typeface="Century Gothic"/>
                <a:sym typeface="Century Gothic"/>
              </a:rPr>
              <a:t>IA</a:t>
            </a:r>
            <a:r>
              <a:rPr lang="en" sz="6000" b="1">
                <a:solidFill>
                  <a:srgbClr val="FFFFFF"/>
                </a:solidFill>
                <a:latin typeface="Century Gothic"/>
                <a:ea typeface="Century Gothic"/>
                <a:cs typeface="Century Gothic"/>
                <a:sym typeface="Century Gothic"/>
              </a:rPr>
              <a:t>s!</a:t>
            </a:r>
            <a:endParaRPr sz="6000" b="1">
              <a:solidFill>
                <a:srgbClr val="FFFFFF"/>
              </a:solidFill>
              <a:latin typeface="Century Gothic"/>
              <a:ea typeface="Century Gothic"/>
              <a:cs typeface="Century Gothic"/>
              <a:sym typeface="Century Gothic"/>
            </a:endParaRPr>
          </a:p>
        </p:txBody>
      </p:sp>
      <p:pic>
        <p:nvPicPr>
          <p:cNvPr id="1723" name="Google Shape;1723;p154"/>
          <p:cNvPicPr preferRelativeResize="0"/>
          <p:nvPr/>
        </p:nvPicPr>
        <p:blipFill>
          <a:blip r:embed="rId5">
            <a:alphaModFix/>
          </a:blip>
          <a:stretch>
            <a:fillRect/>
          </a:stretch>
        </p:blipFill>
        <p:spPr>
          <a:xfrm>
            <a:off x="91188" y="4432438"/>
            <a:ext cx="2518662" cy="623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133"/>
          <p:cNvPicPr preferRelativeResize="0"/>
          <p:nvPr/>
        </p:nvPicPr>
        <p:blipFill rotWithShape="1">
          <a:blip r:embed="rId3">
            <a:alphaModFix/>
          </a:blip>
          <a:srcRect/>
          <a:stretch/>
        </p:blipFill>
        <p:spPr>
          <a:xfrm>
            <a:off x="889751" y="1207361"/>
            <a:ext cx="7593900" cy="2658644"/>
          </a:xfrm>
          <a:prstGeom prst="rect">
            <a:avLst/>
          </a:prstGeom>
          <a:noFill/>
          <a:ln>
            <a:noFill/>
          </a:ln>
        </p:spPr>
      </p:pic>
      <p:sp>
        <p:nvSpPr>
          <p:cNvPr id="649" name="Google Shape;649;p133"/>
          <p:cNvSpPr txBox="1"/>
          <p:nvPr/>
        </p:nvSpPr>
        <p:spPr>
          <a:xfrm>
            <a:off x="-127218" y="279746"/>
            <a:ext cx="8515500" cy="704100"/>
          </a:xfrm>
          <a:prstGeom prst="rect">
            <a:avLst/>
          </a:prstGeom>
          <a:noFill/>
          <a:ln>
            <a:noFill/>
          </a:ln>
        </p:spPr>
        <p:txBody>
          <a:bodyPr spcFirstLastPara="1" wrap="square" lIns="0" tIns="22850" rIns="0" bIns="22850" anchor="t" anchorCtr="0">
            <a:noAutofit/>
          </a:bodyPr>
          <a:lstStyle/>
          <a:p>
            <a:pPr marL="0" marR="0" lvl="0" indent="0" algn="ctr" rtl="0">
              <a:lnSpc>
                <a:spcPct val="90000"/>
              </a:lnSpc>
              <a:spcBef>
                <a:spcPts val="0"/>
              </a:spcBef>
              <a:spcAft>
                <a:spcPts val="0"/>
              </a:spcAft>
              <a:buClr>
                <a:schemeClr val="lt1"/>
              </a:buClr>
              <a:buSzPts val="2000"/>
              <a:buFont typeface="Arial"/>
              <a:buNone/>
            </a:pPr>
            <a:endParaRPr sz="2000" b="1" i="0" u="none" strike="noStrike" cap="none">
              <a:solidFill>
                <a:srgbClr val="FFFFFF"/>
              </a:solidFill>
              <a:latin typeface="Helvetica Neue"/>
              <a:ea typeface="Helvetica Neue"/>
              <a:cs typeface="Helvetica Neue"/>
              <a:sym typeface="Helvetica Neue"/>
            </a:endParaRPr>
          </a:p>
        </p:txBody>
      </p:sp>
      <p:cxnSp>
        <p:nvCxnSpPr>
          <p:cNvPr id="650" name="Google Shape;650;p133"/>
          <p:cNvCxnSpPr/>
          <p:nvPr/>
        </p:nvCxnSpPr>
        <p:spPr>
          <a:xfrm>
            <a:off x="1304925" y="1253386"/>
            <a:ext cx="7449600" cy="0"/>
          </a:xfrm>
          <a:prstGeom prst="straightConnector1">
            <a:avLst/>
          </a:prstGeom>
          <a:noFill/>
          <a:ln w="25400" cap="flat" cmpd="sng">
            <a:solidFill>
              <a:srgbClr val="595959"/>
            </a:solidFill>
            <a:prstDash val="solid"/>
            <a:miter lim="800000"/>
            <a:headEnd type="none" w="sm" len="sm"/>
            <a:tailEnd type="none" w="sm" len="sm"/>
          </a:ln>
        </p:spPr>
      </p:cxnSp>
      <p:cxnSp>
        <p:nvCxnSpPr>
          <p:cNvPr id="651" name="Google Shape;651;p133"/>
          <p:cNvCxnSpPr/>
          <p:nvPr/>
        </p:nvCxnSpPr>
        <p:spPr>
          <a:xfrm>
            <a:off x="568730" y="3068227"/>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652" name="Google Shape;652;p133"/>
          <p:cNvCxnSpPr/>
          <p:nvPr/>
        </p:nvCxnSpPr>
        <p:spPr>
          <a:xfrm>
            <a:off x="904875" y="2808964"/>
            <a:ext cx="7849500" cy="0"/>
          </a:xfrm>
          <a:prstGeom prst="straightConnector1">
            <a:avLst/>
          </a:prstGeom>
          <a:noFill/>
          <a:ln w="25400" cap="flat" cmpd="sng">
            <a:solidFill>
              <a:schemeClr val="lt1">
                <a:alpha val="20000"/>
              </a:schemeClr>
            </a:solidFill>
            <a:prstDash val="solid"/>
            <a:miter lim="800000"/>
            <a:headEnd type="none" w="sm" len="sm"/>
            <a:tailEnd type="none" w="sm" len="sm"/>
          </a:ln>
        </p:spPr>
      </p:cxnSp>
      <p:cxnSp>
        <p:nvCxnSpPr>
          <p:cNvPr id="653" name="Google Shape;653;p133"/>
          <p:cNvCxnSpPr/>
          <p:nvPr/>
        </p:nvCxnSpPr>
        <p:spPr>
          <a:xfrm>
            <a:off x="568730" y="2549701"/>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654" name="Google Shape;654;p133"/>
          <p:cNvCxnSpPr/>
          <p:nvPr/>
        </p:nvCxnSpPr>
        <p:spPr>
          <a:xfrm>
            <a:off x="568730" y="2031175"/>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655" name="Google Shape;655;p133"/>
          <p:cNvCxnSpPr/>
          <p:nvPr/>
        </p:nvCxnSpPr>
        <p:spPr>
          <a:xfrm>
            <a:off x="568730" y="1512649"/>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656" name="Google Shape;656;p133"/>
          <p:cNvCxnSpPr/>
          <p:nvPr/>
        </p:nvCxnSpPr>
        <p:spPr>
          <a:xfrm>
            <a:off x="568730" y="3586753"/>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657" name="Google Shape;657;p133"/>
          <p:cNvCxnSpPr/>
          <p:nvPr/>
        </p:nvCxnSpPr>
        <p:spPr>
          <a:xfrm>
            <a:off x="949366" y="3327489"/>
            <a:ext cx="7805100" cy="0"/>
          </a:xfrm>
          <a:prstGeom prst="straightConnector1">
            <a:avLst/>
          </a:prstGeom>
          <a:noFill/>
          <a:ln w="25400" cap="flat" cmpd="sng">
            <a:solidFill>
              <a:schemeClr val="lt1">
                <a:alpha val="20000"/>
              </a:schemeClr>
            </a:solidFill>
            <a:prstDash val="solid"/>
            <a:miter lim="800000"/>
            <a:headEnd type="none" w="sm" len="sm"/>
            <a:tailEnd type="none" w="sm" len="sm"/>
          </a:ln>
        </p:spPr>
      </p:cxnSp>
      <p:sp>
        <p:nvSpPr>
          <p:cNvPr id="658" name="Google Shape;658;p133"/>
          <p:cNvSpPr txBox="1"/>
          <p:nvPr/>
        </p:nvSpPr>
        <p:spPr>
          <a:xfrm>
            <a:off x="514202" y="1151875"/>
            <a:ext cx="931500" cy="193800"/>
          </a:xfrm>
          <a:prstGeom prst="rect">
            <a:avLst/>
          </a:prstGeom>
          <a:noFill/>
          <a:ln>
            <a:noFill/>
          </a:ln>
        </p:spPr>
        <p:txBody>
          <a:bodyPr spcFirstLastPara="1" wrap="square" lIns="45725" tIns="22850" rIns="45725" bIns="22850" anchor="t" anchorCtr="0">
            <a:spAutoFit/>
          </a:bodyPr>
          <a:lstStyle/>
          <a:p>
            <a:pPr marL="0" marR="0" lvl="0" indent="0" algn="l" rtl="0">
              <a:lnSpc>
                <a:spcPct val="80000"/>
              </a:lnSpc>
              <a:spcBef>
                <a:spcPts val="0"/>
              </a:spcBef>
              <a:spcAft>
                <a:spcPts val="0"/>
              </a:spcAft>
              <a:buClr>
                <a:srgbClr val="BFBFBF"/>
              </a:buClr>
              <a:buSzPts val="1200"/>
              <a:buFont typeface="Arial"/>
              <a:buNone/>
            </a:pPr>
            <a:r>
              <a:rPr lang="en" sz="1200" i="0" u="none" strike="noStrike" cap="none">
                <a:solidFill>
                  <a:srgbClr val="BFBFBF"/>
                </a:solidFill>
                <a:latin typeface="Helvetica Neue"/>
                <a:ea typeface="Helvetica Neue"/>
                <a:cs typeface="Helvetica Neue"/>
                <a:sym typeface="Helvetica Neue"/>
              </a:rPr>
              <a:t>5B u</a:t>
            </a:r>
            <a:r>
              <a:rPr lang="en" sz="1200">
                <a:solidFill>
                  <a:srgbClr val="BFBFBF"/>
                </a:solidFill>
                <a:latin typeface="Helvetica Neue"/>
                <a:ea typeface="Helvetica Neue"/>
                <a:cs typeface="Helvetica Neue"/>
                <a:sym typeface="Helvetica Neue"/>
              </a:rPr>
              <a:t>suarios</a:t>
            </a:r>
            <a:endParaRPr sz="700">
              <a:latin typeface="Helvetica Neue"/>
              <a:ea typeface="Helvetica Neue"/>
              <a:cs typeface="Helvetica Neue"/>
              <a:sym typeface="Helvetica Neue"/>
            </a:endParaRPr>
          </a:p>
        </p:txBody>
      </p:sp>
      <p:grpSp>
        <p:nvGrpSpPr>
          <p:cNvPr id="659" name="Google Shape;659;p133"/>
          <p:cNvGrpSpPr/>
          <p:nvPr/>
        </p:nvGrpSpPr>
        <p:grpSpPr>
          <a:xfrm>
            <a:off x="1228704" y="3968462"/>
            <a:ext cx="612300" cy="429528"/>
            <a:chOff x="3376432" y="7936923"/>
            <a:chExt cx="1224600" cy="859055"/>
          </a:xfrm>
        </p:grpSpPr>
        <p:sp>
          <p:nvSpPr>
            <p:cNvPr id="660" name="Google Shape;660;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2023</a:t>
              </a:r>
              <a:endParaRPr sz="700">
                <a:latin typeface="Helvetica Neue"/>
                <a:ea typeface="Helvetica Neue"/>
                <a:cs typeface="Helvetica Neue"/>
                <a:sym typeface="Helvetica Neue"/>
              </a:endParaRPr>
            </a:p>
          </p:txBody>
        </p:sp>
        <p:cxnSp>
          <p:nvCxnSpPr>
            <p:cNvPr id="661" name="Google Shape;661;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62" name="Google Shape;662;p133"/>
          <p:cNvGrpSpPr/>
          <p:nvPr/>
        </p:nvGrpSpPr>
        <p:grpSpPr>
          <a:xfrm>
            <a:off x="568730" y="3968462"/>
            <a:ext cx="643800" cy="429528"/>
            <a:chOff x="2050733" y="7936923"/>
            <a:chExt cx="1287600" cy="859055"/>
          </a:xfrm>
        </p:grpSpPr>
        <p:sp>
          <p:nvSpPr>
            <p:cNvPr id="663" name="Google Shape;663;p133"/>
            <p:cNvSpPr txBox="1"/>
            <p:nvPr/>
          </p:nvSpPr>
          <p:spPr>
            <a:xfrm>
              <a:off x="2050733" y="8334278"/>
              <a:ext cx="1287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i="0" u="none" strike="noStrike" cap="none">
                  <a:solidFill>
                    <a:srgbClr val="FFFFFF"/>
                  </a:solidFill>
                  <a:latin typeface="Helvetica Neue"/>
                  <a:ea typeface="Helvetica Neue"/>
                  <a:cs typeface="Helvetica Neue"/>
                  <a:sym typeface="Helvetica Neue"/>
                </a:rPr>
                <a:t>2022</a:t>
              </a:r>
              <a:endParaRPr sz="700">
                <a:latin typeface="Helvetica Neue"/>
                <a:ea typeface="Helvetica Neue"/>
                <a:cs typeface="Helvetica Neue"/>
                <a:sym typeface="Helvetica Neue"/>
              </a:endParaRPr>
            </a:p>
          </p:txBody>
        </p:sp>
        <p:cxnSp>
          <p:nvCxnSpPr>
            <p:cNvPr id="664" name="Google Shape;664;p133"/>
            <p:cNvCxnSpPr/>
            <p:nvPr/>
          </p:nvCxnSpPr>
          <p:spPr>
            <a:xfrm>
              <a:off x="2694509"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65" name="Google Shape;665;p133"/>
          <p:cNvGrpSpPr/>
          <p:nvPr/>
        </p:nvGrpSpPr>
        <p:grpSpPr>
          <a:xfrm>
            <a:off x="1857198" y="3968462"/>
            <a:ext cx="612300" cy="429528"/>
            <a:chOff x="3376432" y="7936923"/>
            <a:chExt cx="1224600" cy="859055"/>
          </a:xfrm>
        </p:grpSpPr>
        <p:sp>
          <p:nvSpPr>
            <p:cNvPr id="666" name="Google Shape;666;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i="0" u="none" strike="noStrike" cap="none">
                  <a:solidFill>
                    <a:srgbClr val="FFFFFF"/>
                  </a:solidFill>
                  <a:latin typeface="Helvetica Neue"/>
                  <a:ea typeface="Helvetica Neue"/>
                  <a:cs typeface="Helvetica Neue"/>
                  <a:sym typeface="Helvetica Neue"/>
                </a:rPr>
                <a:t>2024</a:t>
              </a:r>
              <a:endParaRPr sz="700">
                <a:latin typeface="Helvetica Neue"/>
                <a:ea typeface="Helvetica Neue"/>
                <a:cs typeface="Helvetica Neue"/>
                <a:sym typeface="Helvetica Neue"/>
              </a:endParaRPr>
            </a:p>
          </p:txBody>
        </p:sp>
        <p:cxnSp>
          <p:nvCxnSpPr>
            <p:cNvPr id="667" name="Google Shape;667;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68" name="Google Shape;668;p133"/>
          <p:cNvGrpSpPr/>
          <p:nvPr/>
        </p:nvGrpSpPr>
        <p:grpSpPr>
          <a:xfrm>
            <a:off x="2485692" y="3968462"/>
            <a:ext cx="612300" cy="429528"/>
            <a:chOff x="3376432" y="7936923"/>
            <a:chExt cx="1224600" cy="859055"/>
          </a:xfrm>
        </p:grpSpPr>
        <p:sp>
          <p:nvSpPr>
            <p:cNvPr id="669" name="Google Shape;669;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2025</a:t>
              </a:r>
              <a:endParaRPr sz="700">
                <a:latin typeface="Helvetica Neue"/>
                <a:ea typeface="Helvetica Neue"/>
                <a:cs typeface="Helvetica Neue"/>
                <a:sym typeface="Helvetica Neue"/>
              </a:endParaRPr>
            </a:p>
          </p:txBody>
        </p:sp>
        <p:cxnSp>
          <p:nvCxnSpPr>
            <p:cNvPr id="670" name="Google Shape;670;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71" name="Google Shape;671;p133"/>
          <p:cNvGrpSpPr/>
          <p:nvPr/>
        </p:nvGrpSpPr>
        <p:grpSpPr>
          <a:xfrm>
            <a:off x="3114186" y="3968462"/>
            <a:ext cx="612300" cy="429528"/>
            <a:chOff x="3376432" y="7936923"/>
            <a:chExt cx="1224600" cy="859055"/>
          </a:xfrm>
        </p:grpSpPr>
        <p:sp>
          <p:nvSpPr>
            <p:cNvPr id="672" name="Google Shape;672;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2026</a:t>
              </a:r>
              <a:endParaRPr sz="700">
                <a:latin typeface="Helvetica Neue"/>
                <a:ea typeface="Helvetica Neue"/>
                <a:cs typeface="Helvetica Neue"/>
                <a:sym typeface="Helvetica Neue"/>
              </a:endParaRPr>
            </a:p>
          </p:txBody>
        </p:sp>
        <p:cxnSp>
          <p:nvCxnSpPr>
            <p:cNvPr id="673" name="Google Shape;673;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74" name="Google Shape;674;p133"/>
          <p:cNvGrpSpPr/>
          <p:nvPr/>
        </p:nvGrpSpPr>
        <p:grpSpPr>
          <a:xfrm>
            <a:off x="3742680" y="3968462"/>
            <a:ext cx="612300" cy="429528"/>
            <a:chOff x="3376432" y="7936923"/>
            <a:chExt cx="1224600" cy="859055"/>
          </a:xfrm>
        </p:grpSpPr>
        <p:sp>
          <p:nvSpPr>
            <p:cNvPr id="675" name="Google Shape;675;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i="0" u="none" strike="noStrike" cap="none">
                  <a:solidFill>
                    <a:srgbClr val="FFFFFF"/>
                  </a:solidFill>
                  <a:latin typeface="Helvetica Neue"/>
                  <a:ea typeface="Helvetica Neue"/>
                  <a:cs typeface="Helvetica Neue"/>
                  <a:sym typeface="Helvetica Neue"/>
                </a:rPr>
                <a:t>2027</a:t>
              </a:r>
              <a:endParaRPr sz="700">
                <a:latin typeface="Helvetica Neue"/>
                <a:ea typeface="Helvetica Neue"/>
                <a:cs typeface="Helvetica Neue"/>
                <a:sym typeface="Helvetica Neue"/>
              </a:endParaRPr>
            </a:p>
          </p:txBody>
        </p:sp>
        <p:cxnSp>
          <p:nvCxnSpPr>
            <p:cNvPr id="676" name="Google Shape;676;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77" name="Google Shape;677;p133"/>
          <p:cNvGrpSpPr/>
          <p:nvPr/>
        </p:nvGrpSpPr>
        <p:grpSpPr>
          <a:xfrm>
            <a:off x="4371174" y="3968462"/>
            <a:ext cx="612300" cy="429528"/>
            <a:chOff x="3376432" y="7936923"/>
            <a:chExt cx="1224600" cy="859055"/>
          </a:xfrm>
        </p:grpSpPr>
        <p:sp>
          <p:nvSpPr>
            <p:cNvPr id="678" name="Google Shape;678;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2028</a:t>
              </a:r>
              <a:endParaRPr sz="700">
                <a:latin typeface="Helvetica Neue"/>
                <a:ea typeface="Helvetica Neue"/>
                <a:cs typeface="Helvetica Neue"/>
                <a:sym typeface="Helvetica Neue"/>
              </a:endParaRPr>
            </a:p>
          </p:txBody>
        </p:sp>
        <p:cxnSp>
          <p:nvCxnSpPr>
            <p:cNvPr id="679" name="Google Shape;679;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80" name="Google Shape;680;p133"/>
          <p:cNvGrpSpPr/>
          <p:nvPr/>
        </p:nvGrpSpPr>
        <p:grpSpPr>
          <a:xfrm>
            <a:off x="4999668" y="3968462"/>
            <a:ext cx="612300" cy="429528"/>
            <a:chOff x="3376432" y="7936923"/>
            <a:chExt cx="1224600" cy="859055"/>
          </a:xfrm>
        </p:grpSpPr>
        <p:sp>
          <p:nvSpPr>
            <p:cNvPr id="681" name="Google Shape;681;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i="0" u="none" strike="noStrike" cap="none">
                  <a:solidFill>
                    <a:srgbClr val="FFFFFF"/>
                  </a:solidFill>
                  <a:latin typeface="Helvetica Neue"/>
                  <a:ea typeface="Helvetica Neue"/>
                  <a:cs typeface="Helvetica Neue"/>
                  <a:sym typeface="Helvetica Neue"/>
                </a:rPr>
                <a:t>2029</a:t>
              </a:r>
              <a:endParaRPr sz="700">
                <a:latin typeface="Helvetica Neue"/>
                <a:ea typeface="Helvetica Neue"/>
                <a:cs typeface="Helvetica Neue"/>
                <a:sym typeface="Helvetica Neue"/>
              </a:endParaRPr>
            </a:p>
          </p:txBody>
        </p:sp>
        <p:cxnSp>
          <p:nvCxnSpPr>
            <p:cNvPr id="682" name="Google Shape;682;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83" name="Google Shape;683;p133"/>
          <p:cNvGrpSpPr/>
          <p:nvPr/>
        </p:nvGrpSpPr>
        <p:grpSpPr>
          <a:xfrm>
            <a:off x="5628162" y="3968462"/>
            <a:ext cx="612300" cy="429528"/>
            <a:chOff x="3376432" y="7936923"/>
            <a:chExt cx="1224600" cy="859055"/>
          </a:xfrm>
        </p:grpSpPr>
        <p:sp>
          <p:nvSpPr>
            <p:cNvPr id="684" name="Google Shape;684;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2030</a:t>
              </a:r>
              <a:endParaRPr sz="700">
                <a:latin typeface="Helvetica Neue"/>
                <a:ea typeface="Helvetica Neue"/>
                <a:cs typeface="Helvetica Neue"/>
                <a:sym typeface="Helvetica Neue"/>
              </a:endParaRPr>
            </a:p>
          </p:txBody>
        </p:sp>
        <p:cxnSp>
          <p:nvCxnSpPr>
            <p:cNvPr id="685" name="Google Shape;685;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86" name="Google Shape;686;p133"/>
          <p:cNvGrpSpPr/>
          <p:nvPr/>
        </p:nvGrpSpPr>
        <p:grpSpPr>
          <a:xfrm>
            <a:off x="6256656" y="3968462"/>
            <a:ext cx="612300" cy="429528"/>
            <a:chOff x="3376432" y="7936923"/>
            <a:chExt cx="1224600" cy="859055"/>
          </a:xfrm>
        </p:grpSpPr>
        <p:sp>
          <p:nvSpPr>
            <p:cNvPr id="687" name="Google Shape;687;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2031</a:t>
              </a:r>
              <a:endParaRPr sz="700">
                <a:latin typeface="Helvetica Neue"/>
                <a:ea typeface="Helvetica Neue"/>
                <a:cs typeface="Helvetica Neue"/>
                <a:sym typeface="Helvetica Neue"/>
              </a:endParaRPr>
            </a:p>
          </p:txBody>
        </p:sp>
        <p:cxnSp>
          <p:nvCxnSpPr>
            <p:cNvPr id="688" name="Google Shape;688;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89" name="Google Shape;689;p133"/>
          <p:cNvGrpSpPr/>
          <p:nvPr/>
        </p:nvGrpSpPr>
        <p:grpSpPr>
          <a:xfrm>
            <a:off x="6885150" y="3968462"/>
            <a:ext cx="612300" cy="429528"/>
            <a:chOff x="3376432" y="7936923"/>
            <a:chExt cx="1224600" cy="859055"/>
          </a:xfrm>
        </p:grpSpPr>
        <p:sp>
          <p:nvSpPr>
            <p:cNvPr id="690" name="Google Shape;690;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i="0" u="none" strike="noStrike" cap="none">
                  <a:solidFill>
                    <a:srgbClr val="FFFFFF"/>
                  </a:solidFill>
                  <a:latin typeface="Helvetica Neue"/>
                  <a:ea typeface="Helvetica Neue"/>
                  <a:cs typeface="Helvetica Neue"/>
                  <a:sym typeface="Helvetica Neue"/>
                </a:rPr>
                <a:t>2032</a:t>
              </a:r>
              <a:endParaRPr sz="700">
                <a:latin typeface="Helvetica Neue"/>
                <a:ea typeface="Helvetica Neue"/>
                <a:cs typeface="Helvetica Neue"/>
                <a:sym typeface="Helvetica Neue"/>
              </a:endParaRPr>
            </a:p>
          </p:txBody>
        </p:sp>
        <p:cxnSp>
          <p:nvCxnSpPr>
            <p:cNvPr id="691" name="Google Shape;691;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92" name="Google Shape;692;p133"/>
          <p:cNvGrpSpPr/>
          <p:nvPr/>
        </p:nvGrpSpPr>
        <p:grpSpPr>
          <a:xfrm>
            <a:off x="7513644" y="3968462"/>
            <a:ext cx="612300" cy="429528"/>
            <a:chOff x="3376432" y="7936923"/>
            <a:chExt cx="1224600" cy="859055"/>
          </a:xfrm>
        </p:grpSpPr>
        <p:sp>
          <p:nvSpPr>
            <p:cNvPr id="693" name="Google Shape;693;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2033</a:t>
              </a:r>
              <a:endParaRPr sz="700">
                <a:latin typeface="Helvetica Neue"/>
                <a:ea typeface="Helvetica Neue"/>
                <a:cs typeface="Helvetica Neue"/>
                <a:sym typeface="Helvetica Neue"/>
              </a:endParaRPr>
            </a:p>
          </p:txBody>
        </p:sp>
        <p:cxnSp>
          <p:nvCxnSpPr>
            <p:cNvPr id="694" name="Google Shape;694;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grpSp>
        <p:nvGrpSpPr>
          <p:cNvPr id="695" name="Google Shape;695;p133"/>
          <p:cNvGrpSpPr/>
          <p:nvPr/>
        </p:nvGrpSpPr>
        <p:grpSpPr>
          <a:xfrm>
            <a:off x="8142141" y="3968462"/>
            <a:ext cx="612300" cy="429528"/>
            <a:chOff x="3376432" y="7936923"/>
            <a:chExt cx="1224600" cy="859055"/>
          </a:xfrm>
        </p:grpSpPr>
        <p:sp>
          <p:nvSpPr>
            <p:cNvPr id="696" name="Google Shape;696;p133"/>
            <p:cNvSpPr txBox="1"/>
            <p:nvPr/>
          </p:nvSpPr>
          <p:spPr>
            <a:xfrm>
              <a:off x="3376432" y="8334278"/>
              <a:ext cx="1224600" cy="461700"/>
            </a:xfrm>
            <a:prstGeom prst="rect">
              <a:avLst/>
            </a:prstGeom>
            <a:noFill/>
            <a:ln>
              <a:noFill/>
            </a:ln>
          </p:spPr>
          <p:txBody>
            <a:bodyPr spcFirstLastPara="1" wrap="square" lIns="0" tIns="22850" rIns="0" bIns="2285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 sz="1200" i="0" u="none" strike="noStrike" cap="none">
                  <a:solidFill>
                    <a:srgbClr val="FFFFFF"/>
                  </a:solidFill>
                  <a:latin typeface="Helvetica Neue"/>
                  <a:ea typeface="Helvetica Neue"/>
                  <a:cs typeface="Helvetica Neue"/>
                  <a:sym typeface="Helvetica Neue"/>
                </a:rPr>
                <a:t>2034</a:t>
              </a:r>
              <a:endParaRPr sz="700">
                <a:latin typeface="Helvetica Neue"/>
                <a:ea typeface="Helvetica Neue"/>
                <a:cs typeface="Helvetica Neue"/>
                <a:sym typeface="Helvetica Neue"/>
              </a:endParaRPr>
            </a:p>
          </p:txBody>
        </p:sp>
        <p:cxnSp>
          <p:nvCxnSpPr>
            <p:cNvPr id="697" name="Google Shape;697;p133"/>
            <p:cNvCxnSpPr/>
            <p:nvPr/>
          </p:nvCxnSpPr>
          <p:spPr>
            <a:xfrm>
              <a:off x="3982715" y="7936923"/>
              <a:ext cx="0" cy="316200"/>
            </a:xfrm>
            <a:prstGeom prst="straightConnector1">
              <a:avLst/>
            </a:prstGeom>
            <a:noFill/>
            <a:ln w="25400" cap="flat" cmpd="sng">
              <a:solidFill>
                <a:srgbClr val="595959"/>
              </a:solidFill>
              <a:prstDash val="solid"/>
              <a:miter lim="800000"/>
              <a:headEnd type="none" w="sm" len="sm"/>
              <a:tailEnd type="none" w="sm" len="sm"/>
            </a:ln>
          </p:spPr>
        </p:cxnSp>
      </p:grpSp>
      <p:cxnSp>
        <p:nvCxnSpPr>
          <p:cNvPr id="698" name="Google Shape;698;p133"/>
          <p:cNvCxnSpPr/>
          <p:nvPr/>
        </p:nvCxnSpPr>
        <p:spPr>
          <a:xfrm>
            <a:off x="568730" y="3846014"/>
            <a:ext cx="8185500" cy="0"/>
          </a:xfrm>
          <a:prstGeom prst="straightConnector1">
            <a:avLst/>
          </a:prstGeom>
          <a:noFill/>
          <a:ln w="25400" cap="flat" cmpd="sng">
            <a:solidFill>
              <a:schemeClr val="lt1">
                <a:alpha val="20000"/>
              </a:schemeClr>
            </a:solidFill>
            <a:prstDash val="solid"/>
            <a:miter lim="800000"/>
            <a:headEnd type="none" w="sm" len="sm"/>
            <a:tailEnd type="none" w="sm" len="sm"/>
          </a:ln>
        </p:spPr>
      </p:cxnSp>
      <p:cxnSp>
        <p:nvCxnSpPr>
          <p:cNvPr id="699" name="Google Shape;699;p133"/>
          <p:cNvCxnSpPr/>
          <p:nvPr/>
        </p:nvCxnSpPr>
        <p:spPr>
          <a:xfrm>
            <a:off x="904875" y="2290438"/>
            <a:ext cx="7849500" cy="0"/>
          </a:xfrm>
          <a:prstGeom prst="straightConnector1">
            <a:avLst/>
          </a:prstGeom>
          <a:noFill/>
          <a:ln w="25400" cap="flat" cmpd="sng">
            <a:solidFill>
              <a:schemeClr val="lt1">
                <a:alpha val="20000"/>
              </a:schemeClr>
            </a:solidFill>
            <a:prstDash val="solid"/>
            <a:miter lim="800000"/>
            <a:headEnd type="none" w="sm" len="sm"/>
            <a:tailEnd type="none" w="sm" len="sm"/>
          </a:ln>
        </p:spPr>
      </p:cxnSp>
      <p:cxnSp>
        <p:nvCxnSpPr>
          <p:cNvPr id="700" name="Google Shape;700;p133"/>
          <p:cNvCxnSpPr/>
          <p:nvPr/>
        </p:nvCxnSpPr>
        <p:spPr>
          <a:xfrm>
            <a:off x="885825" y="1771912"/>
            <a:ext cx="7868700" cy="0"/>
          </a:xfrm>
          <a:prstGeom prst="straightConnector1">
            <a:avLst/>
          </a:prstGeom>
          <a:noFill/>
          <a:ln w="25400" cap="flat" cmpd="sng">
            <a:solidFill>
              <a:schemeClr val="lt1">
                <a:alpha val="20000"/>
              </a:schemeClr>
            </a:solidFill>
            <a:prstDash val="solid"/>
            <a:miter lim="800000"/>
            <a:headEnd type="none" w="sm" len="sm"/>
            <a:tailEnd type="none" w="sm" len="sm"/>
          </a:ln>
        </p:spPr>
      </p:cxnSp>
      <p:grpSp>
        <p:nvGrpSpPr>
          <p:cNvPr id="701" name="Google Shape;701;p133"/>
          <p:cNvGrpSpPr/>
          <p:nvPr/>
        </p:nvGrpSpPr>
        <p:grpSpPr>
          <a:xfrm>
            <a:off x="1552079" y="2643875"/>
            <a:ext cx="1216500" cy="662893"/>
            <a:chOff x="3104158" y="5287750"/>
            <a:chExt cx="2433000" cy="1325785"/>
          </a:xfrm>
        </p:grpSpPr>
        <p:sp>
          <p:nvSpPr>
            <p:cNvPr id="702" name="Google Shape;702;p133"/>
            <p:cNvSpPr txBox="1"/>
            <p:nvPr/>
          </p:nvSpPr>
          <p:spPr>
            <a:xfrm>
              <a:off x="3220600" y="5287750"/>
              <a:ext cx="2277900" cy="4617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CB06"/>
                </a:buClr>
                <a:buSzPts val="1200"/>
                <a:buFont typeface="Arial"/>
                <a:buNone/>
              </a:pPr>
              <a:r>
                <a:rPr lang="en" sz="1200" i="0" u="none" strike="noStrike" cap="none">
                  <a:solidFill>
                    <a:srgbClr val="FFCB06"/>
                  </a:solidFill>
                  <a:latin typeface="Helvetica Neue"/>
                  <a:ea typeface="Helvetica Neue"/>
                  <a:cs typeface="Helvetica Neue"/>
                  <a:sym typeface="Helvetica Neue"/>
                </a:rPr>
                <a:t>250M </a:t>
              </a:r>
              <a:r>
                <a:rPr lang="en" sz="1200">
                  <a:solidFill>
                    <a:srgbClr val="FFCB06"/>
                  </a:solidFill>
                  <a:latin typeface="Helvetica Neue"/>
                  <a:ea typeface="Helvetica Neue"/>
                  <a:cs typeface="Helvetica Neue"/>
                  <a:sym typeface="Helvetica Neue"/>
                </a:rPr>
                <a:t>usuarios</a:t>
              </a:r>
              <a:endParaRPr sz="1200" i="0" u="none" strike="noStrike" cap="none">
                <a:solidFill>
                  <a:srgbClr val="FFCB06"/>
                </a:solidFill>
                <a:latin typeface="Helvetica Neue"/>
                <a:ea typeface="Helvetica Neue"/>
                <a:cs typeface="Helvetica Neue"/>
                <a:sym typeface="Helvetica Neue"/>
              </a:endParaRPr>
            </a:p>
          </p:txBody>
        </p:sp>
        <p:sp>
          <p:nvSpPr>
            <p:cNvPr id="703" name="Google Shape;703;p133"/>
            <p:cNvSpPr txBox="1"/>
            <p:nvPr/>
          </p:nvSpPr>
          <p:spPr>
            <a:xfrm>
              <a:off x="3104158" y="5713535"/>
              <a:ext cx="2433000" cy="9000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14000"/>
                </a:lnSpc>
                <a:spcBef>
                  <a:spcPts val="0"/>
                </a:spcBef>
                <a:spcAft>
                  <a:spcPts val="0"/>
                </a:spcAft>
                <a:buClr>
                  <a:srgbClr val="A5A5A5"/>
                </a:buClr>
                <a:buSzPts val="800"/>
                <a:buFont typeface="Arial"/>
                <a:buNone/>
              </a:pPr>
              <a:r>
                <a:rPr lang="en" sz="800" i="0" u="none" strike="noStrike" cap="none">
                  <a:solidFill>
                    <a:srgbClr val="A5A5A5"/>
                  </a:solidFill>
                  <a:latin typeface="Helvetica Neue"/>
                  <a:ea typeface="Helvetica Neue"/>
                  <a:cs typeface="Helvetica Neue"/>
                  <a:sym typeface="Helvetica Neue"/>
                </a:rPr>
                <a:t>L</a:t>
              </a:r>
              <a:r>
                <a:rPr lang="en" sz="800">
                  <a:solidFill>
                    <a:srgbClr val="A5A5A5"/>
                  </a:solidFill>
                  <a:latin typeface="Helvetica Neue"/>
                  <a:ea typeface="Helvetica Neue"/>
                  <a:cs typeface="Helvetica Neue"/>
                  <a:sym typeface="Helvetica Neue"/>
                </a:rPr>
                <a:t>e</a:t>
              </a:r>
              <a:r>
                <a:rPr lang="en" sz="800" i="0" u="none" strike="noStrike" cap="none">
                  <a:solidFill>
                    <a:srgbClr val="A5A5A5"/>
                  </a:solidFill>
                  <a:latin typeface="Helvetica Neue"/>
                  <a:ea typeface="Helvetica Neue"/>
                  <a:cs typeface="Helvetica Neue"/>
                  <a:sym typeface="Helvetica Neue"/>
                </a:rPr>
                <a:t>ngua</a:t>
              </a:r>
              <a:r>
                <a:rPr lang="en" sz="800">
                  <a:solidFill>
                    <a:srgbClr val="A5A5A5"/>
                  </a:solidFill>
                  <a:latin typeface="Helvetica Neue"/>
                  <a:ea typeface="Helvetica Neue"/>
                  <a:cs typeface="Helvetica Neue"/>
                  <a:sym typeface="Helvetica Neue"/>
                </a:rPr>
                <a:t>j</a:t>
              </a:r>
              <a:r>
                <a:rPr lang="en" sz="800" i="0" u="none" strike="noStrike" cap="none">
                  <a:solidFill>
                    <a:srgbClr val="A5A5A5"/>
                  </a:solidFill>
                  <a:latin typeface="Helvetica Neue"/>
                  <a:ea typeface="Helvetica Neue"/>
                  <a:cs typeface="Helvetica Neue"/>
                  <a:sym typeface="Helvetica Neue"/>
                </a:rPr>
                <a:t>e natural </a:t>
              </a:r>
              <a:r>
                <a:rPr lang="en" sz="800">
                  <a:solidFill>
                    <a:srgbClr val="A5A5A5"/>
                  </a:solidFill>
                  <a:latin typeface="Helvetica Neue"/>
                  <a:ea typeface="Helvetica Neue"/>
                  <a:cs typeface="Helvetica Neue"/>
                  <a:sym typeface="Helvetica Neue"/>
                </a:rPr>
                <a:t>Sumarización</a:t>
              </a:r>
              <a:r>
                <a:rPr lang="en" sz="800" i="0" u="none" strike="noStrike" cap="none">
                  <a:solidFill>
                    <a:srgbClr val="A5A5A5"/>
                  </a:solidFill>
                  <a:latin typeface="Helvetica Neue"/>
                  <a:ea typeface="Helvetica Neue"/>
                  <a:cs typeface="Helvetica Neue"/>
                  <a:sym typeface="Helvetica Neue"/>
                </a:rPr>
                <a:t>, </a:t>
              </a:r>
              <a:br>
                <a:rPr lang="en" sz="800" i="0" u="none" strike="noStrike" cap="none">
                  <a:solidFill>
                    <a:srgbClr val="A5A5A5"/>
                  </a:solidFill>
                  <a:latin typeface="Helvetica Neue"/>
                  <a:ea typeface="Helvetica Neue"/>
                  <a:cs typeface="Helvetica Neue"/>
                  <a:sym typeface="Helvetica Neue"/>
                </a:rPr>
              </a:br>
              <a:r>
                <a:rPr lang="en" sz="800" i="0" u="none" strike="noStrike" cap="none">
                  <a:solidFill>
                    <a:srgbClr val="A5A5A5"/>
                  </a:solidFill>
                  <a:latin typeface="Helvetica Neue"/>
                  <a:ea typeface="Helvetica Neue"/>
                  <a:cs typeface="Helvetica Neue"/>
                  <a:sym typeface="Helvetica Neue"/>
                </a:rPr>
                <a:t>C</a:t>
              </a:r>
              <a:r>
                <a:rPr lang="en" sz="800">
                  <a:solidFill>
                    <a:srgbClr val="A5A5A5"/>
                  </a:solidFill>
                  <a:latin typeface="Helvetica Neue"/>
                  <a:ea typeface="Helvetica Neue"/>
                  <a:cs typeface="Helvetica Neue"/>
                  <a:sym typeface="Helvetica Neue"/>
                </a:rPr>
                <a:t>reatividad, Traducción</a:t>
              </a:r>
              <a:endParaRPr sz="800" i="0" u="none" strike="noStrike" cap="none">
                <a:solidFill>
                  <a:srgbClr val="A5A5A5"/>
                </a:solidFill>
                <a:latin typeface="Helvetica Neue"/>
                <a:ea typeface="Helvetica Neue"/>
                <a:cs typeface="Helvetica Neue"/>
                <a:sym typeface="Helvetica Neue"/>
              </a:endParaRPr>
            </a:p>
          </p:txBody>
        </p:sp>
      </p:grpSp>
      <p:grpSp>
        <p:nvGrpSpPr>
          <p:cNvPr id="704" name="Google Shape;704;p133"/>
          <p:cNvGrpSpPr/>
          <p:nvPr/>
        </p:nvGrpSpPr>
        <p:grpSpPr>
          <a:xfrm>
            <a:off x="3437972" y="2508204"/>
            <a:ext cx="1216500" cy="624107"/>
            <a:chOff x="6875944" y="5321208"/>
            <a:chExt cx="2433000" cy="1248214"/>
          </a:xfrm>
        </p:grpSpPr>
        <p:sp>
          <p:nvSpPr>
            <p:cNvPr id="705" name="Google Shape;705;p133"/>
            <p:cNvSpPr txBox="1"/>
            <p:nvPr/>
          </p:nvSpPr>
          <p:spPr>
            <a:xfrm>
              <a:off x="6906250" y="5321208"/>
              <a:ext cx="2277900" cy="4617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C921A"/>
                </a:buClr>
                <a:buSzPts val="1200"/>
                <a:buFont typeface="Arial"/>
                <a:buNone/>
              </a:pPr>
              <a:r>
                <a:rPr lang="en" sz="1200" i="0" u="none" strike="noStrike" cap="none">
                  <a:solidFill>
                    <a:srgbClr val="FC921A"/>
                  </a:solidFill>
                  <a:latin typeface="Helvetica Neue"/>
                  <a:ea typeface="Helvetica Neue"/>
                  <a:cs typeface="Helvetica Neue"/>
                  <a:sym typeface="Helvetica Neue"/>
                </a:rPr>
                <a:t>500M </a:t>
              </a:r>
              <a:r>
                <a:rPr lang="en" sz="1200">
                  <a:solidFill>
                    <a:srgbClr val="FC921A"/>
                  </a:solidFill>
                  <a:latin typeface="Helvetica Neue"/>
                  <a:ea typeface="Helvetica Neue"/>
                  <a:cs typeface="Helvetica Neue"/>
                  <a:sym typeface="Helvetica Neue"/>
                </a:rPr>
                <a:t>usuarios</a:t>
              </a:r>
              <a:endParaRPr sz="1200" i="0" u="none" strike="noStrike" cap="none">
                <a:solidFill>
                  <a:srgbClr val="FC921A"/>
                </a:solidFill>
                <a:latin typeface="Helvetica Neue"/>
                <a:ea typeface="Helvetica Neue"/>
                <a:cs typeface="Helvetica Neue"/>
                <a:sym typeface="Helvetica Neue"/>
              </a:endParaRPr>
            </a:p>
          </p:txBody>
        </p:sp>
        <p:sp>
          <p:nvSpPr>
            <p:cNvPr id="706" name="Google Shape;706;p133"/>
            <p:cNvSpPr txBox="1"/>
            <p:nvPr/>
          </p:nvSpPr>
          <p:spPr>
            <a:xfrm>
              <a:off x="6875944" y="5669422"/>
              <a:ext cx="2433000" cy="9000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14000"/>
                </a:lnSpc>
                <a:spcBef>
                  <a:spcPts val="0"/>
                </a:spcBef>
                <a:spcAft>
                  <a:spcPts val="0"/>
                </a:spcAft>
                <a:buClr>
                  <a:srgbClr val="A5A5A5"/>
                </a:buClr>
                <a:buSzPts val="800"/>
                <a:buFont typeface="Arial"/>
                <a:buNone/>
              </a:pPr>
              <a:r>
                <a:rPr lang="en" sz="800">
                  <a:solidFill>
                    <a:srgbClr val="A5A5A5"/>
                  </a:solidFill>
                  <a:latin typeface="Helvetica Neue"/>
                  <a:ea typeface="Helvetica Neue"/>
                  <a:cs typeface="Helvetica Neue"/>
                  <a:sym typeface="Helvetica Neue"/>
                </a:rPr>
                <a:t>Multimodo</a:t>
              </a:r>
              <a:r>
                <a:rPr lang="en" sz="800" i="0" u="none" strike="noStrike" cap="none">
                  <a:solidFill>
                    <a:srgbClr val="A5A5A5"/>
                  </a:solidFill>
                  <a:latin typeface="Helvetica Neue"/>
                  <a:ea typeface="Helvetica Neue"/>
                  <a:cs typeface="Helvetica Neue"/>
                  <a:sym typeface="Helvetica Neue"/>
                </a:rPr>
                <a:t>, </a:t>
              </a:r>
              <a:br>
                <a:rPr lang="en" sz="800" i="0" u="none" strike="noStrike" cap="none">
                  <a:solidFill>
                    <a:srgbClr val="A5A5A5"/>
                  </a:solidFill>
                  <a:latin typeface="Helvetica Neue"/>
                  <a:ea typeface="Helvetica Neue"/>
                  <a:cs typeface="Helvetica Neue"/>
                  <a:sym typeface="Helvetica Neue"/>
                </a:rPr>
              </a:br>
              <a:r>
                <a:rPr lang="en" sz="800">
                  <a:solidFill>
                    <a:srgbClr val="A5A5A5"/>
                  </a:solidFill>
                  <a:latin typeface="Helvetica Neue"/>
                  <a:ea typeface="Helvetica Neue"/>
                  <a:cs typeface="Helvetica Neue"/>
                  <a:sym typeface="Helvetica Neue"/>
                </a:rPr>
                <a:t>Totalmente explicable</a:t>
              </a:r>
              <a:r>
                <a:rPr lang="en" sz="800" i="0" u="none" strike="noStrike" cap="none">
                  <a:solidFill>
                    <a:srgbClr val="A5A5A5"/>
                  </a:solidFill>
                  <a:latin typeface="Helvetica Neue"/>
                  <a:ea typeface="Helvetica Neue"/>
                  <a:cs typeface="Helvetica Neue"/>
                  <a:sym typeface="Helvetica Neue"/>
                </a:rPr>
                <a:t>, Personaliz</a:t>
              </a:r>
              <a:r>
                <a:rPr lang="en" sz="800">
                  <a:solidFill>
                    <a:srgbClr val="A5A5A5"/>
                  </a:solidFill>
                  <a:latin typeface="Helvetica Neue"/>
                  <a:ea typeface="Helvetica Neue"/>
                  <a:cs typeface="Helvetica Neue"/>
                  <a:sym typeface="Helvetica Neue"/>
                </a:rPr>
                <a:t>able</a:t>
              </a:r>
              <a:endParaRPr sz="800" i="0" u="none" strike="noStrike" cap="none">
                <a:solidFill>
                  <a:srgbClr val="A5A5A5"/>
                </a:solidFill>
                <a:latin typeface="Helvetica Neue"/>
                <a:ea typeface="Helvetica Neue"/>
                <a:cs typeface="Helvetica Neue"/>
                <a:sym typeface="Helvetica Neue"/>
              </a:endParaRPr>
            </a:p>
          </p:txBody>
        </p:sp>
      </p:grpSp>
      <p:grpSp>
        <p:nvGrpSpPr>
          <p:cNvPr id="707" name="Google Shape;707;p133"/>
          <p:cNvGrpSpPr/>
          <p:nvPr/>
        </p:nvGrpSpPr>
        <p:grpSpPr>
          <a:xfrm>
            <a:off x="4688886" y="2118804"/>
            <a:ext cx="1253250" cy="582790"/>
            <a:chOff x="9377772" y="3840089"/>
            <a:chExt cx="2506500" cy="1165581"/>
          </a:xfrm>
        </p:grpSpPr>
        <p:sp>
          <p:nvSpPr>
            <p:cNvPr id="708" name="Google Shape;708;p133"/>
            <p:cNvSpPr txBox="1"/>
            <p:nvPr/>
          </p:nvSpPr>
          <p:spPr>
            <a:xfrm>
              <a:off x="9657208" y="3840089"/>
              <a:ext cx="1947900" cy="4617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A582C"/>
                </a:buClr>
                <a:buSzPts val="1200"/>
                <a:buFont typeface="Arial"/>
                <a:buNone/>
              </a:pPr>
              <a:r>
                <a:rPr lang="en" sz="1200" i="0" u="none" strike="noStrike" cap="none">
                  <a:solidFill>
                    <a:srgbClr val="FA582C"/>
                  </a:solidFill>
                  <a:latin typeface="Helvetica Neue"/>
                  <a:ea typeface="Helvetica Neue"/>
                  <a:cs typeface="Helvetica Neue"/>
                  <a:sym typeface="Helvetica Neue"/>
                </a:rPr>
                <a:t>1B </a:t>
              </a:r>
              <a:r>
                <a:rPr lang="en" sz="1200">
                  <a:solidFill>
                    <a:srgbClr val="FA582C"/>
                  </a:solidFill>
                  <a:latin typeface="Helvetica Neue"/>
                  <a:ea typeface="Helvetica Neue"/>
                  <a:cs typeface="Helvetica Neue"/>
                  <a:sym typeface="Helvetica Neue"/>
                </a:rPr>
                <a:t>usuarios</a:t>
              </a:r>
              <a:endParaRPr sz="1200" i="0" u="none" strike="noStrike" cap="none">
                <a:solidFill>
                  <a:srgbClr val="FA582C"/>
                </a:solidFill>
                <a:latin typeface="Helvetica Neue"/>
                <a:ea typeface="Helvetica Neue"/>
                <a:cs typeface="Helvetica Neue"/>
                <a:sym typeface="Helvetica Neue"/>
              </a:endParaRPr>
            </a:p>
          </p:txBody>
        </p:sp>
        <p:sp>
          <p:nvSpPr>
            <p:cNvPr id="709" name="Google Shape;709;p133"/>
            <p:cNvSpPr txBox="1"/>
            <p:nvPr/>
          </p:nvSpPr>
          <p:spPr>
            <a:xfrm>
              <a:off x="9377772" y="4386470"/>
              <a:ext cx="2506500" cy="6192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14000"/>
                </a:lnSpc>
                <a:spcBef>
                  <a:spcPts val="0"/>
                </a:spcBef>
                <a:spcAft>
                  <a:spcPts val="0"/>
                </a:spcAft>
                <a:buClr>
                  <a:srgbClr val="A5A5A5"/>
                </a:buClr>
                <a:buSzPts val="800"/>
                <a:buFont typeface="Arial"/>
                <a:buNone/>
              </a:pPr>
              <a:r>
                <a:rPr lang="en" sz="800">
                  <a:solidFill>
                    <a:srgbClr val="A5A5A5"/>
                  </a:solidFill>
                  <a:latin typeface="Helvetica Neue"/>
                  <a:ea typeface="Helvetica Neue"/>
                  <a:cs typeface="Helvetica Neue"/>
                  <a:sym typeface="Helvetica Neue"/>
                </a:rPr>
                <a:t>Razonamiento</a:t>
              </a:r>
              <a:r>
                <a:rPr lang="en" sz="800" i="0" u="none" strike="noStrike" cap="none">
                  <a:solidFill>
                    <a:srgbClr val="A5A5A5"/>
                  </a:solidFill>
                  <a:latin typeface="Helvetica Neue"/>
                  <a:ea typeface="Helvetica Neue"/>
                  <a:cs typeface="Helvetica Neue"/>
                  <a:sym typeface="Helvetica Neue"/>
                </a:rPr>
                <a:t> </a:t>
              </a:r>
              <a:r>
                <a:rPr lang="en" sz="800">
                  <a:solidFill>
                    <a:srgbClr val="A5A5A5"/>
                  </a:solidFill>
                  <a:latin typeface="Helvetica Neue"/>
                  <a:ea typeface="Helvetica Neue"/>
                  <a:cs typeface="Helvetica Neue"/>
                  <a:sym typeface="Helvetica Neue"/>
                </a:rPr>
                <a:t>y</a:t>
              </a:r>
              <a:r>
                <a:rPr lang="en" sz="800" i="0" u="none" strike="noStrike" cap="none">
                  <a:solidFill>
                    <a:srgbClr val="A5A5A5"/>
                  </a:solidFill>
                  <a:latin typeface="Helvetica Neue"/>
                  <a:ea typeface="Helvetica Neue"/>
                  <a:cs typeface="Helvetica Neue"/>
                  <a:sym typeface="Helvetica Neue"/>
                </a:rPr>
                <a:t> L</a:t>
              </a:r>
              <a:r>
                <a:rPr lang="en" sz="800">
                  <a:solidFill>
                    <a:srgbClr val="A5A5A5"/>
                  </a:solidFill>
                  <a:latin typeface="Helvetica Neue"/>
                  <a:ea typeface="Helvetica Neue"/>
                  <a:cs typeface="Helvetica Neue"/>
                  <a:sym typeface="Helvetica Neue"/>
                </a:rPr>
                <a:t>ó</a:t>
              </a:r>
              <a:r>
                <a:rPr lang="en" sz="800" i="0" u="none" strike="noStrike" cap="none">
                  <a:solidFill>
                    <a:srgbClr val="A5A5A5"/>
                  </a:solidFill>
                  <a:latin typeface="Helvetica Neue"/>
                  <a:ea typeface="Helvetica Neue"/>
                  <a:cs typeface="Helvetica Neue"/>
                  <a:sym typeface="Helvetica Neue"/>
                </a:rPr>
                <a:t>gica, </a:t>
              </a:r>
              <a:r>
                <a:rPr lang="en" sz="800">
                  <a:solidFill>
                    <a:srgbClr val="A5A5A5"/>
                  </a:solidFill>
                  <a:latin typeface="Helvetica Neue"/>
                  <a:ea typeface="Helvetica Neue"/>
                  <a:cs typeface="Helvetica Neue"/>
                  <a:sym typeface="Helvetica Neue"/>
                </a:rPr>
                <a:t>Analítica</a:t>
              </a:r>
              <a:r>
                <a:rPr lang="en" sz="800" i="0" u="none" strike="noStrike" cap="none">
                  <a:solidFill>
                    <a:srgbClr val="A5A5A5"/>
                  </a:solidFill>
                  <a:latin typeface="Helvetica Neue"/>
                  <a:ea typeface="Helvetica Neue"/>
                  <a:cs typeface="Helvetica Neue"/>
                  <a:sym typeface="Helvetica Neue"/>
                </a:rPr>
                <a:t> </a:t>
              </a:r>
              <a:r>
                <a:rPr lang="en" sz="800">
                  <a:solidFill>
                    <a:srgbClr val="A5A5A5"/>
                  </a:solidFill>
                  <a:latin typeface="Helvetica Neue"/>
                  <a:ea typeface="Helvetica Neue"/>
                  <a:cs typeface="Helvetica Neue"/>
                  <a:sym typeface="Helvetica Neue"/>
                </a:rPr>
                <a:t>Compleja</a:t>
              </a:r>
              <a:endParaRPr sz="700">
                <a:latin typeface="Helvetica Neue"/>
                <a:ea typeface="Helvetica Neue"/>
                <a:cs typeface="Helvetica Neue"/>
                <a:sym typeface="Helvetica Neue"/>
              </a:endParaRPr>
            </a:p>
          </p:txBody>
        </p:sp>
      </p:grpSp>
      <p:grpSp>
        <p:nvGrpSpPr>
          <p:cNvPr id="710" name="Google Shape;710;p133"/>
          <p:cNvGrpSpPr/>
          <p:nvPr/>
        </p:nvGrpSpPr>
        <p:grpSpPr>
          <a:xfrm>
            <a:off x="6645109" y="1084106"/>
            <a:ext cx="1079700" cy="756422"/>
            <a:chOff x="13290218" y="2285180"/>
            <a:chExt cx="2159400" cy="1512845"/>
          </a:xfrm>
        </p:grpSpPr>
        <p:sp>
          <p:nvSpPr>
            <p:cNvPr id="711" name="Google Shape;711;p133"/>
            <p:cNvSpPr txBox="1"/>
            <p:nvPr/>
          </p:nvSpPr>
          <p:spPr>
            <a:xfrm>
              <a:off x="13402701" y="2285180"/>
              <a:ext cx="1947900" cy="4617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D73205"/>
                </a:buClr>
                <a:buSzPts val="1200"/>
                <a:buFont typeface="Arial"/>
                <a:buNone/>
              </a:pPr>
              <a:r>
                <a:rPr lang="en" sz="1200" i="0" u="none" strike="noStrike" cap="none">
                  <a:solidFill>
                    <a:srgbClr val="D73205"/>
                  </a:solidFill>
                  <a:latin typeface="Helvetica Neue"/>
                  <a:ea typeface="Helvetica Neue"/>
                  <a:cs typeface="Helvetica Neue"/>
                  <a:sym typeface="Helvetica Neue"/>
                </a:rPr>
                <a:t>3B </a:t>
              </a:r>
              <a:r>
                <a:rPr lang="en" sz="1200">
                  <a:solidFill>
                    <a:srgbClr val="D73205"/>
                  </a:solidFill>
                  <a:latin typeface="Helvetica Neue"/>
                  <a:ea typeface="Helvetica Neue"/>
                  <a:cs typeface="Helvetica Neue"/>
                  <a:sym typeface="Helvetica Neue"/>
                </a:rPr>
                <a:t>usuarios</a:t>
              </a:r>
              <a:endParaRPr sz="1200" i="0" u="none" strike="noStrike" cap="none">
                <a:solidFill>
                  <a:srgbClr val="D73205"/>
                </a:solidFill>
                <a:latin typeface="Helvetica Neue"/>
                <a:ea typeface="Helvetica Neue"/>
                <a:cs typeface="Helvetica Neue"/>
                <a:sym typeface="Helvetica Neue"/>
              </a:endParaRPr>
            </a:p>
          </p:txBody>
        </p:sp>
        <p:sp>
          <p:nvSpPr>
            <p:cNvPr id="712" name="Google Shape;712;p133"/>
            <p:cNvSpPr txBox="1"/>
            <p:nvPr/>
          </p:nvSpPr>
          <p:spPr>
            <a:xfrm>
              <a:off x="13290218" y="2898025"/>
              <a:ext cx="2159400" cy="9000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14000"/>
                </a:lnSpc>
                <a:spcBef>
                  <a:spcPts val="0"/>
                </a:spcBef>
                <a:spcAft>
                  <a:spcPts val="0"/>
                </a:spcAft>
                <a:buClr>
                  <a:srgbClr val="A5A5A5"/>
                </a:buClr>
                <a:buSzPts val="800"/>
                <a:buFont typeface="Arial"/>
                <a:buNone/>
              </a:pPr>
              <a:r>
                <a:rPr lang="en" sz="800">
                  <a:solidFill>
                    <a:srgbClr val="A5A5A5"/>
                  </a:solidFill>
                  <a:latin typeface="Helvetica Neue"/>
                  <a:ea typeface="Helvetica Neue"/>
                  <a:cs typeface="Helvetica Neue"/>
                  <a:sym typeface="Helvetica Neue"/>
                </a:rPr>
                <a:t>Predictiva</a:t>
              </a:r>
              <a:r>
                <a:rPr lang="en" sz="800" i="0" u="none" strike="noStrike" cap="none">
                  <a:solidFill>
                    <a:srgbClr val="A5A5A5"/>
                  </a:solidFill>
                  <a:latin typeface="Helvetica Neue"/>
                  <a:ea typeface="Helvetica Neue"/>
                  <a:cs typeface="Helvetica Neue"/>
                  <a:sym typeface="Helvetica Neue"/>
                </a:rPr>
                <a:t>, </a:t>
              </a:r>
              <a:br>
                <a:rPr lang="en" sz="800" i="0" u="none" strike="noStrike" cap="none">
                  <a:solidFill>
                    <a:srgbClr val="A5A5A5"/>
                  </a:solidFill>
                  <a:latin typeface="Helvetica Neue"/>
                  <a:ea typeface="Helvetica Neue"/>
                  <a:cs typeface="Helvetica Neue"/>
                  <a:sym typeface="Helvetica Neue"/>
                </a:rPr>
              </a:br>
              <a:r>
                <a:rPr lang="en" sz="800">
                  <a:solidFill>
                    <a:srgbClr val="A5A5A5"/>
                  </a:solidFill>
                  <a:latin typeface="Helvetica Neue"/>
                  <a:ea typeface="Helvetica Neue"/>
                  <a:cs typeface="Helvetica Neue"/>
                  <a:sym typeface="Helvetica Neue"/>
                </a:rPr>
                <a:t>Semi-autónoma,</a:t>
              </a:r>
              <a:br>
                <a:rPr lang="en" sz="800" i="0" u="none" strike="noStrike" cap="none">
                  <a:solidFill>
                    <a:srgbClr val="A5A5A5"/>
                  </a:solidFill>
                  <a:latin typeface="Helvetica Neue"/>
                  <a:ea typeface="Helvetica Neue"/>
                  <a:cs typeface="Helvetica Neue"/>
                  <a:sym typeface="Helvetica Neue"/>
                </a:rPr>
              </a:br>
              <a:r>
                <a:rPr lang="en" sz="800">
                  <a:solidFill>
                    <a:srgbClr val="A5A5A5"/>
                  </a:solidFill>
                  <a:latin typeface="Helvetica Neue"/>
                  <a:ea typeface="Helvetica Neue"/>
                  <a:cs typeface="Helvetica Neue"/>
                  <a:sym typeface="Helvetica Neue"/>
                </a:rPr>
                <a:t>Self-Learning</a:t>
              </a:r>
              <a:endParaRPr sz="700">
                <a:latin typeface="Helvetica Neue"/>
                <a:ea typeface="Helvetica Neue"/>
                <a:cs typeface="Helvetica Neue"/>
                <a:sym typeface="Helvetica Neue"/>
              </a:endParaRPr>
            </a:p>
          </p:txBody>
        </p:sp>
      </p:grpSp>
      <p:grpSp>
        <p:nvGrpSpPr>
          <p:cNvPr id="713" name="Google Shape;713;p133"/>
          <p:cNvGrpSpPr/>
          <p:nvPr/>
        </p:nvGrpSpPr>
        <p:grpSpPr>
          <a:xfrm>
            <a:off x="7875773" y="407166"/>
            <a:ext cx="1138950" cy="720089"/>
            <a:chOff x="15751546" y="814331"/>
            <a:chExt cx="2277900" cy="1440177"/>
          </a:xfrm>
        </p:grpSpPr>
        <p:sp>
          <p:nvSpPr>
            <p:cNvPr id="714" name="Google Shape;714;p133"/>
            <p:cNvSpPr txBox="1"/>
            <p:nvPr/>
          </p:nvSpPr>
          <p:spPr>
            <a:xfrm>
              <a:off x="15916682" y="814331"/>
              <a:ext cx="1947900" cy="4617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D73205"/>
                </a:buClr>
                <a:buSzPts val="1200"/>
                <a:buFont typeface="Arial"/>
                <a:buNone/>
              </a:pPr>
              <a:r>
                <a:rPr lang="en" sz="1200" i="0" u="none" strike="noStrike" cap="none">
                  <a:solidFill>
                    <a:srgbClr val="D73205"/>
                  </a:solidFill>
                  <a:latin typeface="Helvetica Neue"/>
                  <a:ea typeface="Helvetica Neue"/>
                  <a:cs typeface="Helvetica Neue"/>
                  <a:sym typeface="Helvetica Neue"/>
                </a:rPr>
                <a:t>5B </a:t>
              </a:r>
              <a:r>
                <a:rPr lang="en" sz="1200">
                  <a:solidFill>
                    <a:srgbClr val="D73205"/>
                  </a:solidFill>
                  <a:latin typeface="Helvetica Neue"/>
                  <a:ea typeface="Helvetica Neue"/>
                  <a:cs typeface="Helvetica Neue"/>
                  <a:sym typeface="Helvetica Neue"/>
                </a:rPr>
                <a:t>usuarios</a:t>
              </a:r>
              <a:endParaRPr sz="1200" i="0" u="none" strike="noStrike" cap="none">
                <a:solidFill>
                  <a:srgbClr val="D73205"/>
                </a:solidFill>
                <a:latin typeface="Helvetica Neue"/>
                <a:ea typeface="Helvetica Neue"/>
                <a:cs typeface="Helvetica Neue"/>
                <a:sym typeface="Helvetica Neue"/>
              </a:endParaRPr>
            </a:p>
          </p:txBody>
        </p:sp>
        <p:sp>
          <p:nvSpPr>
            <p:cNvPr id="715" name="Google Shape;715;p133"/>
            <p:cNvSpPr txBox="1"/>
            <p:nvPr/>
          </p:nvSpPr>
          <p:spPr>
            <a:xfrm>
              <a:off x="15751546" y="1354508"/>
              <a:ext cx="2277900" cy="900000"/>
            </a:xfrm>
            <a:prstGeom prst="rect">
              <a:avLst/>
            </a:prstGeom>
            <a:solidFill>
              <a:srgbClr val="000000"/>
            </a:solidFill>
            <a:ln>
              <a:noFill/>
            </a:ln>
          </p:spPr>
          <p:txBody>
            <a:bodyPr spcFirstLastPara="1" wrap="square" lIns="45725" tIns="22850" rIns="45725" bIns="22850" anchor="t" anchorCtr="0">
              <a:spAutoFit/>
            </a:bodyPr>
            <a:lstStyle/>
            <a:p>
              <a:pPr marL="0" marR="0" lvl="0" indent="0" algn="ctr" rtl="0">
                <a:lnSpc>
                  <a:spcPct val="114000"/>
                </a:lnSpc>
                <a:spcBef>
                  <a:spcPts val="0"/>
                </a:spcBef>
                <a:spcAft>
                  <a:spcPts val="0"/>
                </a:spcAft>
                <a:buClr>
                  <a:srgbClr val="A5A5A5"/>
                </a:buClr>
                <a:buSzPts val="800"/>
                <a:buFont typeface="Arial"/>
                <a:buNone/>
              </a:pPr>
              <a:r>
                <a:rPr lang="en" sz="800">
                  <a:solidFill>
                    <a:srgbClr val="A5A5A5"/>
                  </a:solidFill>
                  <a:latin typeface="Helvetica Neue"/>
                  <a:ea typeface="Helvetica Neue"/>
                  <a:cs typeface="Helvetica Neue"/>
                  <a:sym typeface="Helvetica Neue"/>
                </a:rPr>
                <a:t>Autónoma</a:t>
              </a:r>
              <a:r>
                <a:rPr lang="en" sz="800" i="0" u="none" strike="noStrike" cap="none">
                  <a:solidFill>
                    <a:srgbClr val="A5A5A5"/>
                  </a:solidFill>
                  <a:latin typeface="Helvetica Neue"/>
                  <a:ea typeface="Helvetica Neue"/>
                  <a:cs typeface="Helvetica Neue"/>
                  <a:sym typeface="Helvetica Neue"/>
                </a:rPr>
                <a:t>, </a:t>
              </a:r>
              <a:br>
                <a:rPr lang="en" sz="800" i="0" u="none" strike="noStrike" cap="none">
                  <a:solidFill>
                    <a:srgbClr val="A5A5A5"/>
                  </a:solidFill>
                  <a:latin typeface="Helvetica Neue"/>
                  <a:ea typeface="Helvetica Neue"/>
                  <a:cs typeface="Helvetica Neue"/>
                  <a:sym typeface="Helvetica Neue"/>
                </a:rPr>
              </a:br>
              <a:r>
                <a:rPr lang="en" sz="800">
                  <a:solidFill>
                    <a:srgbClr val="A5A5A5"/>
                  </a:solidFill>
                  <a:latin typeface="Helvetica Neue"/>
                  <a:ea typeface="Helvetica Neue"/>
                  <a:cs typeface="Helvetica Neue"/>
                  <a:sym typeface="Helvetica Neue"/>
                </a:rPr>
                <a:t>Racionamiento Social</a:t>
              </a:r>
              <a:r>
                <a:rPr lang="en" sz="800" i="0" u="none" strike="noStrike" cap="none">
                  <a:solidFill>
                    <a:srgbClr val="A5A5A5"/>
                  </a:solidFill>
                  <a:latin typeface="Helvetica Neue"/>
                  <a:ea typeface="Helvetica Neue"/>
                  <a:cs typeface="Helvetica Neue"/>
                  <a:sym typeface="Helvetica Neue"/>
                </a:rPr>
                <a:t> </a:t>
              </a:r>
              <a:endParaRPr sz="700">
                <a:latin typeface="Helvetica Neue"/>
                <a:ea typeface="Helvetica Neue"/>
                <a:cs typeface="Helvetica Neue"/>
                <a:sym typeface="Helvetica Neue"/>
              </a:endParaRPr>
            </a:p>
            <a:p>
              <a:pPr marL="0" marR="0" lvl="0" indent="0" algn="ctr" rtl="0">
                <a:lnSpc>
                  <a:spcPct val="114000"/>
                </a:lnSpc>
                <a:spcBef>
                  <a:spcPts val="0"/>
                </a:spcBef>
                <a:spcAft>
                  <a:spcPts val="0"/>
                </a:spcAft>
                <a:buClr>
                  <a:srgbClr val="A5A5A5"/>
                </a:buClr>
                <a:buSzPts val="800"/>
                <a:buFont typeface="Arial"/>
                <a:buNone/>
              </a:pPr>
              <a:r>
                <a:rPr lang="en" sz="800" i="0" u="none" strike="noStrike" cap="none">
                  <a:solidFill>
                    <a:srgbClr val="A5A5A5"/>
                  </a:solidFill>
                  <a:latin typeface="Helvetica Neue"/>
                  <a:ea typeface="Helvetica Neue"/>
                  <a:cs typeface="Helvetica Neue"/>
                  <a:sym typeface="Helvetica Neue"/>
                </a:rPr>
                <a:t> </a:t>
              </a:r>
              <a:endParaRPr sz="700">
                <a:latin typeface="Helvetica Neue"/>
                <a:ea typeface="Helvetica Neue"/>
                <a:cs typeface="Helvetica Neue"/>
                <a:sym typeface="Helvetica Neue"/>
              </a:endParaRPr>
            </a:p>
          </p:txBody>
        </p:sp>
      </p:grpSp>
      <p:sp>
        <p:nvSpPr>
          <p:cNvPr id="716" name="Google Shape;716;p133"/>
          <p:cNvSpPr txBox="1"/>
          <p:nvPr/>
        </p:nvSpPr>
        <p:spPr>
          <a:xfrm>
            <a:off x="514191" y="1685815"/>
            <a:ext cx="285900" cy="193800"/>
          </a:xfrm>
          <a:prstGeom prst="rect">
            <a:avLst/>
          </a:prstGeom>
          <a:noFill/>
          <a:ln>
            <a:noFill/>
          </a:ln>
        </p:spPr>
        <p:txBody>
          <a:bodyPr spcFirstLastPara="1" wrap="square" lIns="45725" tIns="22850" rIns="45725" bIns="22850" anchor="t" anchorCtr="0">
            <a:spAutoFit/>
          </a:bodyPr>
          <a:lstStyle/>
          <a:p>
            <a:pPr marL="0" marR="0" lvl="0" indent="0" algn="l" rtl="0">
              <a:lnSpc>
                <a:spcPct val="8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4B</a:t>
            </a:r>
            <a:endParaRPr sz="700">
              <a:latin typeface="Helvetica Neue"/>
              <a:ea typeface="Helvetica Neue"/>
              <a:cs typeface="Helvetica Neue"/>
              <a:sym typeface="Helvetica Neue"/>
            </a:endParaRPr>
          </a:p>
        </p:txBody>
      </p:sp>
      <p:sp>
        <p:nvSpPr>
          <p:cNvPr id="717" name="Google Shape;717;p133"/>
          <p:cNvSpPr txBox="1"/>
          <p:nvPr/>
        </p:nvSpPr>
        <p:spPr>
          <a:xfrm>
            <a:off x="514191" y="2199881"/>
            <a:ext cx="285900" cy="193800"/>
          </a:xfrm>
          <a:prstGeom prst="rect">
            <a:avLst/>
          </a:prstGeom>
          <a:noFill/>
          <a:ln>
            <a:noFill/>
          </a:ln>
        </p:spPr>
        <p:txBody>
          <a:bodyPr spcFirstLastPara="1" wrap="square" lIns="45725" tIns="22850" rIns="45725" bIns="22850" anchor="t" anchorCtr="0">
            <a:spAutoFit/>
          </a:bodyPr>
          <a:lstStyle/>
          <a:p>
            <a:pPr marL="0" marR="0" lvl="0" indent="0" algn="l" rtl="0">
              <a:lnSpc>
                <a:spcPct val="8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3B</a:t>
            </a:r>
            <a:endParaRPr sz="700">
              <a:latin typeface="Helvetica Neue"/>
              <a:ea typeface="Helvetica Neue"/>
              <a:cs typeface="Helvetica Neue"/>
              <a:sym typeface="Helvetica Neue"/>
            </a:endParaRPr>
          </a:p>
        </p:txBody>
      </p:sp>
      <p:sp>
        <p:nvSpPr>
          <p:cNvPr id="718" name="Google Shape;718;p133"/>
          <p:cNvSpPr txBox="1"/>
          <p:nvPr/>
        </p:nvSpPr>
        <p:spPr>
          <a:xfrm>
            <a:off x="514191" y="2706544"/>
            <a:ext cx="285900" cy="193800"/>
          </a:xfrm>
          <a:prstGeom prst="rect">
            <a:avLst/>
          </a:prstGeom>
          <a:noFill/>
          <a:ln>
            <a:noFill/>
          </a:ln>
        </p:spPr>
        <p:txBody>
          <a:bodyPr spcFirstLastPara="1" wrap="square" lIns="45725" tIns="22850" rIns="45725" bIns="22850" anchor="t" anchorCtr="0">
            <a:spAutoFit/>
          </a:bodyPr>
          <a:lstStyle/>
          <a:p>
            <a:pPr marL="0" marR="0" lvl="0" indent="0" algn="l" rtl="0">
              <a:lnSpc>
                <a:spcPct val="8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2B</a:t>
            </a:r>
            <a:endParaRPr sz="700">
              <a:latin typeface="Helvetica Neue"/>
              <a:ea typeface="Helvetica Neue"/>
              <a:cs typeface="Helvetica Neue"/>
              <a:sym typeface="Helvetica Neue"/>
            </a:endParaRPr>
          </a:p>
        </p:txBody>
      </p:sp>
      <p:sp>
        <p:nvSpPr>
          <p:cNvPr id="719" name="Google Shape;719;p133"/>
          <p:cNvSpPr txBox="1"/>
          <p:nvPr/>
        </p:nvSpPr>
        <p:spPr>
          <a:xfrm>
            <a:off x="514191" y="3241207"/>
            <a:ext cx="285900" cy="193800"/>
          </a:xfrm>
          <a:prstGeom prst="rect">
            <a:avLst/>
          </a:prstGeom>
          <a:noFill/>
          <a:ln>
            <a:noFill/>
          </a:ln>
        </p:spPr>
        <p:txBody>
          <a:bodyPr spcFirstLastPara="1" wrap="square" lIns="45725" tIns="22850" rIns="45725" bIns="22850" anchor="t" anchorCtr="0">
            <a:spAutoFit/>
          </a:bodyPr>
          <a:lstStyle/>
          <a:p>
            <a:pPr marL="0" marR="0" lvl="0" indent="0" algn="l" rtl="0">
              <a:lnSpc>
                <a:spcPct val="80000"/>
              </a:lnSpc>
              <a:spcBef>
                <a:spcPts val="0"/>
              </a:spcBef>
              <a:spcAft>
                <a:spcPts val="0"/>
              </a:spcAft>
              <a:buClr>
                <a:srgbClr val="3F3F3F"/>
              </a:buClr>
              <a:buSzPts val="1200"/>
              <a:buFont typeface="Arial"/>
              <a:buNone/>
            </a:pPr>
            <a:r>
              <a:rPr lang="en" sz="1200" i="0" u="none" strike="noStrike" cap="none">
                <a:solidFill>
                  <a:srgbClr val="3F3F3F"/>
                </a:solidFill>
                <a:latin typeface="Helvetica Neue"/>
                <a:ea typeface="Helvetica Neue"/>
                <a:cs typeface="Helvetica Neue"/>
                <a:sym typeface="Helvetica Neue"/>
              </a:rPr>
              <a:t>1B</a:t>
            </a:r>
            <a:endParaRPr sz="700">
              <a:latin typeface="Helvetica Neue"/>
              <a:ea typeface="Helvetica Neue"/>
              <a:cs typeface="Helvetica Neue"/>
              <a:sym typeface="Helvetica Neue"/>
            </a:endParaRPr>
          </a:p>
        </p:txBody>
      </p:sp>
      <p:sp>
        <p:nvSpPr>
          <p:cNvPr id="720" name="Google Shape;720;p133"/>
          <p:cNvSpPr txBox="1">
            <a:spLocks noGrp="1"/>
          </p:cNvSpPr>
          <p:nvPr>
            <p:ph type="title"/>
          </p:nvPr>
        </p:nvSpPr>
        <p:spPr>
          <a:xfrm>
            <a:off x="479350" y="273850"/>
            <a:ext cx="4763100" cy="360300"/>
          </a:xfrm>
          <a:prstGeom prst="rect">
            <a:avLst/>
          </a:prstGeom>
          <a:noFill/>
          <a:ln>
            <a:noFill/>
          </a:ln>
        </p:spPr>
        <p:txBody>
          <a:bodyPr spcFirstLastPara="1" wrap="square" lIns="0" tIns="22850" rIns="0" bIns="22850" anchor="t" anchorCtr="0">
            <a:noAutofit/>
          </a:bodyPr>
          <a:lstStyle/>
          <a:p>
            <a:pPr marL="0" lvl="0" indent="0" algn="l" rtl="0">
              <a:lnSpc>
                <a:spcPct val="90000"/>
              </a:lnSpc>
              <a:spcBef>
                <a:spcPts val="0"/>
              </a:spcBef>
              <a:spcAft>
                <a:spcPts val="0"/>
              </a:spcAft>
              <a:buClr>
                <a:schemeClr val="lt1"/>
              </a:buClr>
              <a:buSzPts val="2000"/>
              <a:buFont typeface="Arial"/>
              <a:buNone/>
            </a:pPr>
            <a:r>
              <a:rPr lang="en"/>
              <a:t>Estamos solo al principio del camino…</a:t>
            </a:r>
            <a:endParaRPr>
              <a:latin typeface="Helvetica Neue"/>
              <a:ea typeface="Helvetica Neue"/>
              <a:cs typeface="Helvetica Neue"/>
              <a:sym typeface="Helvetica Neue"/>
            </a:endParaRPr>
          </a:p>
        </p:txBody>
      </p:sp>
      <p:grpSp>
        <p:nvGrpSpPr>
          <p:cNvPr id="721" name="Google Shape;721;p133"/>
          <p:cNvGrpSpPr/>
          <p:nvPr/>
        </p:nvGrpSpPr>
        <p:grpSpPr>
          <a:xfrm>
            <a:off x="841245" y="1145242"/>
            <a:ext cx="7672114" cy="2759474"/>
            <a:chOff x="1663740" y="2290483"/>
            <a:chExt cx="15344228" cy="5518948"/>
          </a:xfrm>
        </p:grpSpPr>
        <p:sp>
          <p:nvSpPr>
            <p:cNvPr id="722" name="Google Shape;722;p133"/>
            <p:cNvSpPr/>
            <p:nvPr/>
          </p:nvSpPr>
          <p:spPr>
            <a:xfrm>
              <a:off x="4203183" y="7315270"/>
              <a:ext cx="234900" cy="234900"/>
            </a:xfrm>
            <a:prstGeom prst="ellipse">
              <a:avLst/>
            </a:prstGeom>
            <a:solidFill>
              <a:schemeClr val="dk1"/>
            </a:solidFill>
            <a:ln w="66675" cap="flat" cmpd="sng">
              <a:solidFill>
                <a:schemeClr val="accent2"/>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23" name="Google Shape;723;p133"/>
            <p:cNvSpPr/>
            <p:nvPr/>
          </p:nvSpPr>
          <p:spPr>
            <a:xfrm>
              <a:off x="1663740" y="7574531"/>
              <a:ext cx="234900" cy="234900"/>
            </a:xfrm>
            <a:prstGeom prst="ellipse">
              <a:avLst/>
            </a:prstGeom>
            <a:solidFill>
              <a:schemeClr val="dk1"/>
            </a:solidFill>
            <a:ln w="66675" cap="flat" cmpd="sng">
              <a:solidFill>
                <a:schemeClr val="accent2"/>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24" name="Google Shape;724;p133"/>
            <p:cNvSpPr/>
            <p:nvPr/>
          </p:nvSpPr>
          <p:spPr>
            <a:xfrm>
              <a:off x="7974147" y="6618169"/>
              <a:ext cx="234900" cy="234900"/>
            </a:xfrm>
            <a:prstGeom prst="ellipse">
              <a:avLst/>
            </a:prstGeom>
            <a:solidFill>
              <a:schemeClr val="dk1"/>
            </a:solidFill>
            <a:ln w="66675" cap="flat" cmpd="sng">
              <a:solidFill>
                <a:schemeClr val="accen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25" name="Google Shape;725;p133"/>
            <p:cNvSpPr/>
            <p:nvPr/>
          </p:nvSpPr>
          <p:spPr>
            <a:xfrm>
              <a:off x="10513594" y="5856115"/>
              <a:ext cx="234900" cy="234900"/>
            </a:xfrm>
            <a:prstGeom prst="ellipse">
              <a:avLst/>
            </a:prstGeom>
            <a:solidFill>
              <a:schemeClr val="dk1"/>
            </a:solidFill>
            <a:ln w="66675" cap="flat" cmpd="sng">
              <a:solidFill>
                <a:srgbClr val="F27B16"/>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26" name="Google Shape;726;p133"/>
            <p:cNvSpPr/>
            <p:nvPr/>
          </p:nvSpPr>
          <p:spPr>
            <a:xfrm>
              <a:off x="14259087" y="4217600"/>
              <a:ext cx="234900" cy="234900"/>
            </a:xfrm>
            <a:prstGeom prst="ellipse">
              <a:avLst/>
            </a:prstGeom>
            <a:solidFill>
              <a:schemeClr val="dk1"/>
            </a:solidFill>
            <a:ln w="66675" cap="flat" cmpd="sng">
              <a:solidFill>
                <a:srgbClr val="D73205"/>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27" name="Google Shape;727;p133"/>
            <p:cNvSpPr/>
            <p:nvPr/>
          </p:nvSpPr>
          <p:spPr>
            <a:xfrm>
              <a:off x="16773068" y="2290483"/>
              <a:ext cx="234900" cy="234900"/>
            </a:xfrm>
            <a:prstGeom prst="ellipse">
              <a:avLst/>
            </a:prstGeom>
            <a:solidFill>
              <a:schemeClr val="dk1"/>
            </a:solidFill>
            <a:ln w="66675" cap="flat" cmpd="sng">
              <a:solidFill>
                <a:srgbClr val="D73205"/>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2200"/>
                                        <p:tgtEl>
                                          <p:spTgt spid="721"/>
                                        </p:tgtEl>
                                      </p:cBhvr>
                                    </p:animEffect>
                                  </p:childTnLst>
                                </p:cTn>
                              </p:par>
                              <p:par>
                                <p:cTn id="8" presetID="10" presetClass="entr" presetSubtype="0" fill="hold" nodeType="withEffect">
                                  <p:stCondLst>
                                    <p:cond delay="400"/>
                                  </p:stCondLst>
                                  <p:childTnLst>
                                    <p:set>
                                      <p:cBhvr>
                                        <p:cTn id="9" dur="1" fill="hold">
                                          <p:stCondLst>
                                            <p:cond delay="0"/>
                                          </p:stCondLst>
                                        </p:cTn>
                                        <p:tgtEl>
                                          <p:spTgt spid="701"/>
                                        </p:tgtEl>
                                        <p:attrNameLst>
                                          <p:attrName>style.visibility</p:attrName>
                                        </p:attrNameLst>
                                      </p:cBhvr>
                                      <p:to>
                                        <p:strVal val="visible"/>
                                      </p:to>
                                    </p:set>
                                    <p:animEffect transition="in" filter="fade">
                                      <p:cBhvr>
                                        <p:cTn id="10" dur="500"/>
                                        <p:tgtEl>
                                          <p:spTgt spid="701"/>
                                        </p:tgtEl>
                                      </p:cBhvr>
                                    </p:animEffect>
                                  </p:childTnLst>
                                </p:cTn>
                              </p:par>
                              <p:par>
                                <p:cTn id="11" presetID="10" presetClass="entr" presetSubtype="0" fill="hold" nodeType="withEffect">
                                  <p:stCondLst>
                                    <p:cond delay="800"/>
                                  </p:stCondLst>
                                  <p:childTnLst>
                                    <p:set>
                                      <p:cBhvr>
                                        <p:cTn id="12" dur="1" fill="hold">
                                          <p:stCondLst>
                                            <p:cond delay="0"/>
                                          </p:stCondLst>
                                        </p:cTn>
                                        <p:tgtEl>
                                          <p:spTgt spid="704"/>
                                        </p:tgtEl>
                                        <p:attrNameLst>
                                          <p:attrName>style.visibility</p:attrName>
                                        </p:attrNameLst>
                                      </p:cBhvr>
                                      <p:to>
                                        <p:strVal val="visible"/>
                                      </p:to>
                                    </p:set>
                                    <p:animEffect transition="in" filter="fade">
                                      <p:cBhvr>
                                        <p:cTn id="13" dur="500"/>
                                        <p:tgtEl>
                                          <p:spTgt spid="704"/>
                                        </p:tgtEl>
                                      </p:cBhvr>
                                    </p:animEffect>
                                  </p:childTnLst>
                                </p:cTn>
                              </p:par>
                              <p:par>
                                <p:cTn id="14" presetID="10" presetClass="entr" presetSubtype="0" fill="hold" nodeType="withEffect">
                                  <p:stCondLst>
                                    <p:cond delay="1200"/>
                                  </p:stCondLst>
                                  <p:childTnLst>
                                    <p:set>
                                      <p:cBhvr>
                                        <p:cTn id="15" dur="1" fill="hold">
                                          <p:stCondLst>
                                            <p:cond delay="0"/>
                                          </p:stCondLst>
                                        </p:cTn>
                                        <p:tgtEl>
                                          <p:spTgt spid="707"/>
                                        </p:tgtEl>
                                        <p:attrNameLst>
                                          <p:attrName>style.visibility</p:attrName>
                                        </p:attrNameLst>
                                      </p:cBhvr>
                                      <p:to>
                                        <p:strVal val="visible"/>
                                      </p:to>
                                    </p:set>
                                    <p:animEffect transition="in" filter="fade">
                                      <p:cBhvr>
                                        <p:cTn id="16" dur="500"/>
                                        <p:tgtEl>
                                          <p:spTgt spid="707"/>
                                        </p:tgtEl>
                                      </p:cBhvr>
                                    </p:animEffect>
                                  </p:childTnLst>
                                </p:cTn>
                              </p:par>
                              <p:par>
                                <p:cTn id="17" presetID="10" presetClass="entr" presetSubtype="0" fill="hold" nodeType="withEffect">
                                  <p:stCondLst>
                                    <p:cond delay="1600"/>
                                  </p:stCondLst>
                                  <p:childTnLst>
                                    <p:set>
                                      <p:cBhvr>
                                        <p:cTn id="18" dur="1" fill="hold">
                                          <p:stCondLst>
                                            <p:cond delay="0"/>
                                          </p:stCondLst>
                                        </p:cTn>
                                        <p:tgtEl>
                                          <p:spTgt spid="710"/>
                                        </p:tgtEl>
                                        <p:attrNameLst>
                                          <p:attrName>style.visibility</p:attrName>
                                        </p:attrNameLst>
                                      </p:cBhvr>
                                      <p:to>
                                        <p:strVal val="visible"/>
                                      </p:to>
                                    </p:set>
                                    <p:animEffect transition="in" filter="fade">
                                      <p:cBhvr>
                                        <p:cTn id="19" dur="500"/>
                                        <p:tgtEl>
                                          <p:spTgt spid="710"/>
                                        </p:tgtEl>
                                      </p:cBhvr>
                                    </p:animEffect>
                                  </p:childTnLst>
                                </p:cTn>
                              </p:par>
                              <p:par>
                                <p:cTn id="20" presetID="10" presetClass="entr" presetSubtype="0" fill="hold" nodeType="withEffect">
                                  <p:stCondLst>
                                    <p:cond delay="2000"/>
                                  </p:stCondLst>
                                  <p:childTnLst>
                                    <p:set>
                                      <p:cBhvr>
                                        <p:cTn id="21" dur="1" fill="hold">
                                          <p:stCondLst>
                                            <p:cond delay="0"/>
                                          </p:stCondLst>
                                        </p:cTn>
                                        <p:tgtEl>
                                          <p:spTgt spid="713"/>
                                        </p:tgtEl>
                                        <p:attrNameLst>
                                          <p:attrName>style.visibility</p:attrName>
                                        </p:attrNameLst>
                                      </p:cBhvr>
                                      <p:to>
                                        <p:strVal val="visible"/>
                                      </p:to>
                                    </p:set>
                                    <p:animEffect transition="in" filter="fade">
                                      <p:cBhvr>
                                        <p:cTn id="22" dur="500"/>
                                        <p:tgtEl>
                                          <p:spTgt spid="713"/>
                                        </p:tgtEl>
                                      </p:cBhvr>
                                    </p:animEffect>
                                  </p:childTnLst>
                                </p:cTn>
                              </p:par>
                            </p:childTnLst>
                          </p:cTn>
                        </p:par>
                        <p:par>
                          <p:cTn id="23" fill="hold">
                            <p:stCondLst>
                              <p:cond delay="2200"/>
                            </p:stCondLst>
                            <p:childTnLst>
                              <p:par>
                                <p:cTn id="24" presetID="10" presetClass="entr" presetSubtype="0" fill="hold" nodeType="afterEffect">
                                  <p:stCondLst>
                                    <p:cond delay="0"/>
                                  </p:stCondLst>
                                  <p:childTnLst>
                                    <p:set>
                                      <p:cBhvr>
                                        <p:cTn id="25" dur="1" fill="hold">
                                          <p:stCondLst>
                                            <p:cond delay="0"/>
                                          </p:stCondLst>
                                        </p:cTn>
                                        <p:tgtEl>
                                          <p:spTgt spid="648"/>
                                        </p:tgtEl>
                                        <p:attrNameLst>
                                          <p:attrName>style.visibility</p:attrName>
                                        </p:attrNameLst>
                                      </p:cBhvr>
                                      <p:to>
                                        <p:strVal val="visible"/>
                                      </p:to>
                                    </p:set>
                                    <p:animEffect transition="in" filter="fade">
                                      <p:cBhvr>
                                        <p:cTn id="26"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cxnSp>
        <p:nvCxnSpPr>
          <p:cNvPr id="732" name="Google Shape;732;p134"/>
          <p:cNvCxnSpPr>
            <a:stCxn id="733" idx="3"/>
          </p:cNvCxnSpPr>
          <p:nvPr/>
        </p:nvCxnSpPr>
        <p:spPr>
          <a:xfrm rot="10800000" flipH="1">
            <a:off x="1536825" y="1476100"/>
            <a:ext cx="7217700" cy="300"/>
          </a:xfrm>
          <a:prstGeom prst="straightConnector1">
            <a:avLst/>
          </a:prstGeom>
          <a:noFill/>
          <a:ln w="25400" cap="flat" cmpd="sng">
            <a:solidFill>
              <a:srgbClr val="BFBFBF"/>
            </a:solidFill>
            <a:prstDash val="solid"/>
            <a:miter lim="800000"/>
            <a:headEnd type="none" w="sm" len="sm"/>
            <a:tailEnd type="none" w="sm" len="sm"/>
          </a:ln>
        </p:spPr>
      </p:cxnSp>
      <p:cxnSp>
        <p:nvCxnSpPr>
          <p:cNvPr id="734" name="Google Shape;734;p134"/>
          <p:cNvCxnSpPr/>
          <p:nvPr/>
        </p:nvCxnSpPr>
        <p:spPr>
          <a:xfrm>
            <a:off x="568730" y="3129346"/>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735" name="Google Shape;735;p134"/>
          <p:cNvCxnSpPr/>
          <p:nvPr/>
        </p:nvCxnSpPr>
        <p:spPr>
          <a:xfrm>
            <a:off x="568730" y="2798705"/>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736" name="Google Shape;736;p134"/>
          <p:cNvCxnSpPr/>
          <p:nvPr/>
        </p:nvCxnSpPr>
        <p:spPr>
          <a:xfrm>
            <a:off x="568730" y="2468064"/>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737" name="Google Shape;737;p134"/>
          <p:cNvCxnSpPr/>
          <p:nvPr/>
        </p:nvCxnSpPr>
        <p:spPr>
          <a:xfrm>
            <a:off x="568730" y="2137423"/>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738" name="Google Shape;738;p134"/>
          <p:cNvCxnSpPr/>
          <p:nvPr/>
        </p:nvCxnSpPr>
        <p:spPr>
          <a:xfrm>
            <a:off x="568730" y="1806781"/>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739" name="Google Shape;739;p134"/>
          <p:cNvCxnSpPr/>
          <p:nvPr/>
        </p:nvCxnSpPr>
        <p:spPr>
          <a:xfrm>
            <a:off x="568730" y="3763969"/>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cxnSp>
        <p:nvCxnSpPr>
          <p:cNvPr id="740" name="Google Shape;740;p134"/>
          <p:cNvCxnSpPr/>
          <p:nvPr/>
        </p:nvCxnSpPr>
        <p:spPr>
          <a:xfrm>
            <a:off x="568730" y="3446657"/>
            <a:ext cx="8185500" cy="0"/>
          </a:xfrm>
          <a:prstGeom prst="straightConnector1">
            <a:avLst/>
          </a:prstGeom>
          <a:noFill/>
          <a:ln w="25400" cap="flat" cmpd="sng">
            <a:solidFill>
              <a:schemeClr val="lt1">
                <a:alpha val="9800"/>
              </a:schemeClr>
            </a:solidFill>
            <a:prstDash val="solid"/>
            <a:miter lim="800000"/>
            <a:headEnd type="none" w="sm" len="sm"/>
            <a:tailEnd type="none" w="sm" len="sm"/>
          </a:ln>
        </p:spPr>
      </p:cxnSp>
      <p:sp>
        <p:nvSpPr>
          <p:cNvPr id="733" name="Google Shape;733;p134"/>
          <p:cNvSpPr txBox="1"/>
          <p:nvPr/>
        </p:nvSpPr>
        <p:spPr>
          <a:xfrm>
            <a:off x="309825" y="1354750"/>
            <a:ext cx="1227000" cy="243300"/>
          </a:xfrm>
          <a:prstGeom prst="rect">
            <a:avLst/>
          </a:prstGeom>
          <a:noFill/>
          <a:ln>
            <a:noFill/>
          </a:ln>
        </p:spPr>
        <p:txBody>
          <a:bodyPr spcFirstLastPara="1" wrap="square" lIns="45725" tIns="22850" rIns="45725" bIns="22850" anchor="t" anchorCtr="0">
            <a:spAutoFit/>
          </a:bodyPr>
          <a:lstStyle/>
          <a:p>
            <a:pPr marL="0" marR="0" lvl="0" indent="0" algn="ctr" rtl="0">
              <a:lnSpc>
                <a:spcPct val="80000"/>
              </a:lnSpc>
              <a:spcBef>
                <a:spcPts val="0"/>
              </a:spcBef>
              <a:spcAft>
                <a:spcPts val="0"/>
              </a:spcAft>
              <a:buClr>
                <a:srgbClr val="FFFFFF"/>
              </a:buClr>
              <a:buSzPts val="1600"/>
              <a:buFont typeface="Arial"/>
              <a:buNone/>
            </a:pPr>
            <a:r>
              <a:rPr lang="en" sz="1600" i="0" u="none" strike="noStrike" cap="none">
                <a:solidFill>
                  <a:srgbClr val="FFFFFF"/>
                </a:solidFill>
                <a:latin typeface="Helvetica Neue"/>
                <a:ea typeface="Helvetica Neue"/>
                <a:cs typeface="Helvetica Neue"/>
                <a:sym typeface="Helvetica Neue"/>
              </a:rPr>
              <a:t>1B </a:t>
            </a:r>
            <a:r>
              <a:rPr lang="en" sz="1600">
                <a:solidFill>
                  <a:srgbClr val="FFFFFF"/>
                </a:solidFill>
                <a:latin typeface="Helvetica Neue"/>
                <a:ea typeface="Helvetica Neue"/>
                <a:cs typeface="Helvetica Neue"/>
                <a:sym typeface="Helvetica Neue"/>
              </a:rPr>
              <a:t>usuarios</a:t>
            </a:r>
            <a:endParaRPr sz="700">
              <a:latin typeface="Helvetica Neue"/>
              <a:ea typeface="Helvetica Neue"/>
              <a:cs typeface="Helvetica Neue"/>
              <a:sym typeface="Helvetica Neue"/>
            </a:endParaRPr>
          </a:p>
        </p:txBody>
      </p:sp>
      <p:sp>
        <p:nvSpPr>
          <p:cNvPr id="741" name="Google Shape;741;p134"/>
          <p:cNvSpPr txBox="1">
            <a:spLocks noGrp="1"/>
          </p:cNvSpPr>
          <p:nvPr>
            <p:ph type="title"/>
          </p:nvPr>
        </p:nvSpPr>
        <p:spPr>
          <a:xfrm>
            <a:off x="466725" y="273850"/>
            <a:ext cx="7781100" cy="403200"/>
          </a:xfrm>
          <a:prstGeom prst="rect">
            <a:avLst/>
          </a:prstGeom>
          <a:noFill/>
          <a:ln>
            <a:noFill/>
          </a:ln>
        </p:spPr>
        <p:txBody>
          <a:bodyPr spcFirstLastPara="1" wrap="square" lIns="0" tIns="22850" rIns="0" bIns="22850" anchor="t" anchorCtr="0">
            <a:noAutofit/>
          </a:bodyPr>
          <a:lstStyle/>
          <a:p>
            <a:pPr marL="0" lvl="0" indent="0" algn="l" rtl="0">
              <a:lnSpc>
                <a:spcPct val="90000"/>
              </a:lnSpc>
              <a:spcBef>
                <a:spcPts val="0"/>
              </a:spcBef>
              <a:spcAft>
                <a:spcPts val="0"/>
              </a:spcAft>
              <a:buClr>
                <a:schemeClr val="lt1"/>
              </a:buClr>
              <a:buSzPts val="2000"/>
              <a:buFont typeface="Arial"/>
              <a:buNone/>
            </a:pPr>
            <a:r>
              <a:rPr lang="en"/>
              <a:t>La IA</a:t>
            </a:r>
            <a:r>
              <a:rPr lang="en">
                <a:latin typeface="Helvetica Neue"/>
                <a:ea typeface="Helvetica Neue"/>
                <a:cs typeface="Helvetica Neue"/>
                <a:sym typeface="Helvetica Neue"/>
              </a:rPr>
              <a:t> </a:t>
            </a:r>
            <a:r>
              <a:rPr lang="en"/>
              <a:t>ya es</a:t>
            </a:r>
            <a:r>
              <a:rPr lang="en">
                <a:latin typeface="Helvetica Neue"/>
                <a:ea typeface="Helvetica Neue"/>
                <a:cs typeface="Helvetica Neue"/>
                <a:sym typeface="Helvetica Neue"/>
              </a:rPr>
              <a:t> </a:t>
            </a:r>
            <a:r>
              <a:rPr lang="en"/>
              <a:t>l</a:t>
            </a:r>
            <a:r>
              <a:rPr lang="en">
                <a:latin typeface="Helvetica Neue"/>
                <a:ea typeface="Helvetica Neue"/>
                <a:cs typeface="Helvetica Neue"/>
                <a:sym typeface="Helvetica Neue"/>
              </a:rPr>
              <a:t>a tecnolog</a:t>
            </a:r>
            <a:r>
              <a:rPr lang="en"/>
              <a:t>ía de adopción más rápida de la historia</a:t>
            </a:r>
            <a:endParaRPr sz="2000">
              <a:latin typeface="Helvetica Neue"/>
              <a:ea typeface="Helvetica Neue"/>
              <a:cs typeface="Helvetica Neue"/>
              <a:sym typeface="Helvetica Neue"/>
            </a:endParaRPr>
          </a:p>
        </p:txBody>
      </p:sp>
      <p:sp>
        <p:nvSpPr>
          <p:cNvPr id="742" name="Google Shape;742;p134"/>
          <p:cNvSpPr txBox="1"/>
          <p:nvPr/>
        </p:nvSpPr>
        <p:spPr>
          <a:xfrm>
            <a:off x="1843379" y="2361479"/>
            <a:ext cx="247800" cy="231000"/>
          </a:xfrm>
          <a:prstGeom prst="rect">
            <a:avLst/>
          </a:prstGeom>
          <a:solidFill>
            <a:srgbClr val="040205"/>
          </a:solid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FFCB06"/>
              </a:buClr>
              <a:buSzPts val="1200"/>
              <a:buFont typeface="Arial"/>
              <a:buNone/>
            </a:pPr>
            <a:r>
              <a:rPr lang="en" sz="1200">
                <a:solidFill>
                  <a:srgbClr val="FFCB06"/>
                </a:solidFill>
                <a:latin typeface="Helvetica Neue"/>
                <a:ea typeface="Helvetica Neue"/>
                <a:cs typeface="Helvetica Neue"/>
                <a:sym typeface="Helvetica Neue"/>
              </a:rPr>
              <a:t>IA</a:t>
            </a:r>
            <a:endParaRPr sz="700">
              <a:latin typeface="Helvetica Neue"/>
              <a:ea typeface="Helvetica Neue"/>
              <a:cs typeface="Helvetica Neue"/>
              <a:sym typeface="Helvetica Neue"/>
            </a:endParaRPr>
          </a:p>
        </p:txBody>
      </p:sp>
      <p:sp>
        <p:nvSpPr>
          <p:cNvPr id="743" name="Google Shape;743;p134"/>
          <p:cNvSpPr txBox="1"/>
          <p:nvPr/>
        </p:nvSpPr>
        <p:spPr>
          <a:xfrm>
            <a:off x="6729925" y="2365975"/>
            <a:ext cx="898200" cy="231000"/>
          </a:xfrm>
          <a:prstGeom prst="rect">
            <a:avLst/>
          </a:prstGeom>
          <a:solidFill>
            <a:srgbClr val="000000"/>
          </a:solid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C0EB"/>
              </a:buClr>
              <a:buSzPts val="1200"/>
              <a:buFont typeface="Arial"/>
              <a:buNone/>
            </a:pPr>
            <a:r>
              <a:rPr lang="en" sz="1200" i="0" u="none" strike="noStrike" cap="none">
                <a:solidFill>
                  <a:srgbClr val="00C0EB"/>
                </a:solidFill>
                <a:latin typeface="Helvetica Neue"/>
                <a:ea typeface="Helvetica Neue"/>
                <a:cs typeface="Helvetica Neue"/>
                <a:sym typeface="Helvetica Neue"/>
              </a:rPr>
              <a:t>INTERNET</a:t>
            </a:r>
            <a:endParaRPr sz="1200" i="0" u="none" strike="noStrike" cap="none" baseline="30000">
              <a:solidFill>
                <a:srgbClr val="00C0EB"/>
              </a:solidFill>
              <a:latin typeface="Helvetica Neue"/>
              <a:ea typeface="Helvetica Neue"/>
              <a:cs typeface="Helvetica Neue"/>
              <a:sym typeface="Helvetica Neue"/>
            </a:endParaRPr>
          </a:p>
        </p:txBody>
      </p:sp>
      <p:sp>
        <p:nvSpPr>
          <p:cNvPr id="744" name="Google Shape;744;p134"/>
          <p:cNvSpPr txBox="1"/>
          <p:nvPr/>
        </p:nvSpPr>
        <p:spPr>
          <a:xfrm>
            <a:off x="3158343" y="977901"/>
            <a:ext cx="645000" cy="231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CB06"/>
              </a:buClr>
              <a:buSzPts val="1200"/>
              <a:buFont typeface="Arial"/>
              <a:buNone/>
            </a:pPr>
            <a:r>
              <a:rPr lang="en" sz="1200" i="0" u="none" strike="noStrike" cap="none">
                <a:solidFill>
                  <a:srgbClr val="FFCB06"/>
                </a:solidFill>
                <a:latin typeface="Helvetica Neue"/>
                <a:ea typeface="Helvetica Neue"/>
                <a:cs typeface="Helvetica Neue"/>
                <a:sym typeface="Helvetica Neue"/>
              </a:rPr>
              <a:t>7 </a:t>
            </a:r>
            <a:r>
              <a:rPr lang="en" sz="1200">
                <a:solidFill>
                  <a:srgbClr val="FFCB06"/>
                </a:solidFill>
                <a:latin typeface="Helvetica Neue"/>
                <a:ea typeface="Helvetica Neue"/>
                <a:cs typeface="Helvetica Neue"/>
                <a:sym typeface="Helvetica Neue"/>
              </a:rPr>
              <a:t>Años</a:t>
            </a:r>
            <a:endParaRPr sz="700">
              <a:latin typeface="Helvetica Neue"/>
              <a:ea typeface="Helvetica Neue"/>
              <a:cs typeface="Helvetica Neue"/>
              <a:sym typeface="Helvetica Neue"/>
            </a:endParaRPr>
          </a:p>
        </p:txBody>
      </p:sp>
      <p:sp>
        <p:nvSpPr>
          <p:cNvPr id="745" name="Google Shape;745;p134"/>
          <p:cNvSpPr txBox="1"/>
          <p:nvPr/>
        </p:nvSpPr>
        <p:spPr>
          <a:xfrm>
            <a:off x="8159525" y="977901"/>
            <a:ext cx="725100" cy="231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C0EB"/>
              </a:buClr>
              <a:buSzPts val="1200"/>
              <a:buFont typeface="Arial"/>
              <a:buNone/>
            </a:pPr>
            <a:r>
              <a:rPr lang="en" sz="1200" i="0" u="none" strike="noStrike" cap="none">
                <a:solidFill>
                  <a:srgbClr val="00C0EB"/>
                </a:solidFill>
                <a:latin typeface="Helvetica Neue"/>
                <a:ea typeface="Helvetica Neue"/>
                <a:cs typeface="Helvetica Neue"/>
                <a:sym typeface="Helvetica Neue"/>
              </a:rPr>
              <a:t>23 </a:t>
            </a:r>
            <a:r>
              <a:rPr lang="en" sz="1200">
                <a:solidFill>
                  <a:srgbClr val="00C0EB"/>
                </a:solidFill>
                <a:latin typeface="Helvetica Neue"/>
                <a:ea typeface="Helvetica Neue"/>
                <a:cs typeface="Helvetica Neue"/>
                <a:sym typeface="Helvetica Neue"/>
              </a:rPr>
              <a:t>Años</a:t>
            </a:r>
            <a:endParaRPr sz="700">
              <a:latin typeface="Helvetica Neue"/>
              <a:ea typeface="Helvetica Neue"/>
              <a:cs typeface="Helvetica Neue"/>
              <a:sym typeface="Helvetica Neue"/>
            </a:endParaRPr>
          </a:p>
        </p:txBody>
      </p:sp>
      <p:grpSp>
        <p:nvGrpSpPr>
          <p:cNvPr id="746" name="Google Shape;746;p134"/>
          <p:cNvGrpSpPr/>
          <p:nvPr/>
        </p:nvGrpSpPr>
        <p:grpSpPr>
          <a:xfrm>
            <a:off x="1356920" y="1400624"/>
            <a:ext cx="7458704" cy="2355565"/>
            <a:chOff x="2713839" y="2355739"/>
            <a:chExt cx="14917409" cy="4711130"/>
          </a:xfrm>
        </p:grpSpPr>
        <p:sp>
          <p:nvSpPr>
            <p:cNvPr id="747" name="Google Shape;747;p134"/>
            <p:cNvSpPr/>
            <p:nvPr/>
          </p:nvSpPr>
          <p:spPr>
            <a:xfrm>
              <a:off x="2713839" y="2506769"/>
              <a:ext cx="14795025" cy="4560100"/>
            </a:xfrm>
            <a:custGeom>
              <a:avLst/>
              <a:gdLst/>
              <a:ahLst/>
              <a:cxnLst/>
              <a:rect l="l" t="t" r="r" b="b"/>
              <a:pathLst>
                <a:path w="10000" h="10000" extrusionOk="0">
                  <a:moveTo>
                    <a:pt x="0" y="10000"/>
                  </a:moveTo>
                  <a:lnTo>
                    <a:pt x="3224" y="9847"/>
                  </a:lnTo>
                  <a:cubicBezTo>
                    <a:pt x="8717" y="9847"/>
                    <a:pt x="9186" y="6158"/>
                    <a:pt x="10000" y="0"/>
                  </a:cubicBezTo>
                  <a:lnTo>
                    <a:pt x="10000" y="0"/>
                  </a:lnTo>
                </a:path>
              </a:pathLst>
            </a:custGeom>
            <a:noFill/>
            <a:ln w="66675" cap="rnd" cmpd="sng">
              <a:solidFill>
                <a:schemeClr val="accent5"/>
              </a:solidFill>
              <a:prstDash val="solid"/>
              <a:miter lim="800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748" name="Google Shape;748;p134"/>
            <p:cNvGrpSpPr/>
            <p:nvPr/>
          </p:nvGrpSpPr>
          <p:grpSpPr>
            <a:xfrm>
              <a:off x="17353748" y="2355739"/>
              <a:ext cx="277500" cy="277500"/>
              <a:chOff x="6233850" y="6341269"/>
              <a:chExt cx="277500" cy="277500"/>
            </a:xfrm>
          </p:grpSpPr>
          <p:sp>
            <p:nvSpPr>
              <p:cNvPr id="749" name="Google Shape;749;p134"/>
              <p:cNvSpPr/>
              <p:nvPr/>
            </p:nvSpPr>
            <p:spPr>
              <a:xfrm>
                <a:off x="6233850" y="6341269"/>
                <a:ext cx="277500" cy="277500"/>
              </a:xfrm>
              <a:prstGeom prst="ellipse">
                <a:avLst/>
              </a:prstGeom>
              <a:solidFill>
                <a:schemeClr val="accent5"/>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50" name="Google Shape;750;p134"/>
              <p:cNvSpPr/>
              <p:nvPr/>
            </p:nvSpPr>
            <p:spPr>
              <a:xfrm>
                <a:off x="6291000" y="6398419"/>
                <a:ext cx="163200" cy="163200"/>
              </a:xfrm>
              <a:prstGeom prst="ellipse">
                <a:avLst/>
              </a:prstGeom>
              <a:solidFill>
                <a:schemeClr val="dk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grpSp>
      <p:grpSp>
        <p:nvGrpSpPr>
          <p:cNvPr id="751" name="Google Shape;751;p134"/>
          <p:cNvGrpSpPr/>
          <p:nvPr/>
        </p:nvGrpSpPr>
        <p:grpSpPr>
          <a:xfrm>
            <a:off x="1356920" y="1406761"/>
            <a:ext cx="5235681" cy="2349658"/>
            <a:chOff x="2713839" y="2368012"/>
            <a:chExt cx="10471361" cy="4699315"/>
          </a:xfrm>
        </p:grpSpPr>
        <p:sp>
          <p:nvSpPr>
            <p:cNvPr id="752" name="Google Shape;752;p134"/>
            <p:cNvSpPr/>
            <p:nvPr/>
          </p:nvSpPr>
          <p:spPr>
            <a:xfrm>
              <a:off x="2713839" y="2506771"/>
              <a:ext cx="10357575" cy="4560556"/>
            </a:xfrm>
            <a:custGeom>
              <a:avLst/>
              <a:gdLst/>
              <a:ahLst/>
              <a:cxnLst/>
              <a:rect l="l" t="t" r="r" b="b"/>
              <a:pathLst>
                <a:path w="10000" h="10001" extrusionOk="0">
                  <a:moveTo>
                    <a:pt x="0" y="10000"/>
                  </a:moveTo>
                  <a:cubicBezTo>
                    <a:pt x="-4" y="10016"/>
                    <a:pt x="3273" y="9896"/>
                    <a:pt x="6156" y="6926"/>
                  </a:cubicBezTo>
                  <a:cubicBezTo>
                    <a:pt x="9039" y="3956"/>
                    <a:pt x="10031" y="36"/>
                    <a:pt x="10000" y="0"/>
                  </a:cubicBezTo>
                  <a:lnTo>
                    <a:pt x="10000" y="0"/>
                  </a:lnTo>
                </a:path>
              </a:pathLst>
            </a:custGeom>
            <a:noFill/>
            <a:ln w="66675" cap="rnd" cmpd="sng">
              <a:solidFill>
                <a:schemeClr val="accent4"/>
              </a:solidFill>
              <a:prstDash val="solid"/>
              <a:miter lim="800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a:t>
              </a:r>
              <a:endParaRPr sz="700"/>
            </a:p>
          </p:txBody>
        </p:sp>
        <p:grpSp>
          <p:nvGrpSpPr>
            <p:cNvPr id="753" name="Google Shape;753;p134"/>
            <p:cNvGrpSpPr/>
            <p:nvPr/>
          </p:nvGrpSpPr>
          <p:grpSpPr>
            <a:xfrm>
              <a:off x="12907700" y="2368012"/>
              <a:ext cx="277500" cy="277500"/>
              <a:chOff x="6233850" y="6341269"/>
              <a:chExt cx="277500" cy="277500"/>
            </a:xfrm>
          </p:grpSpPr>
          <p:sp>
            <p:nvSpPr>
              <p:cNvPr id="754" name="Google Shape;754;p134"/>
              <p:cNvSpPr/>
              <p:nvPr/>
            </p:nvSpPr>
            <p:spPr>
              <a:xfrm>
                <a:off x="6233850" y="6341269"/>
                <a:ext cx="277500" cy="277500"/>
              </a:xfrm>
              <a:prstGeom prst="ellipse">
                <a:avLst/>
              </a:prstGeom>
              <a:solidFill>
                <a:schemeClr val="accent4"/>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55" name="Google Shape;755;p134"/>
              <p:cNvSpPr/>
              <p:nvPr/>
            </p:nvSpPr>
            <p:spPr>
              <a:xfrm>
                <a:off x="6291000" y="6398419"/>
                <a:ext cx="163200" cy="163200"/>
              </a:xfrm>
              <a:prstGeom prst="ellipse">
                <a:avLst/>
              </a:prstGeom>
              <a:solidFill>
                <a:schemeClr val="dk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grpSp>
      <p:sp>
        <p:nvSpPr>
          <p:cNvPr id="756" name="Google Shape;756;p134"/>
          <p:cNvSpPr txBox="1"/>
          <p:nvPr/>
        </p:nvSpPr>
        <p:spPr>
          <a:xfrm>
            <a:off x="6148241" y="977901"/>
            <a:ext cx="725100" cy="231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C64B74"/>
              </a:buClr>
              <a:buSzPts val="1200"/>
              <a:buFont typeface="Arial"/>
              <a:buNone/>
            </a:pPr>
            <a:r>
              <a:rPr lang="en" sz="1200" i="0" u="none" strike="noStrike" cap="none">
                <a:solidFill>
                  <a:srgbClr val="C64B74"/>
                </a:solidFill>
                <a:latin typeface="Helvetica Neue"/>
                <a:ea typeface="Helvetica Neue"/>
                <a:cs typeface="Helvetica Neue"/>
                <a:sym typeface="Helvetica Neue"/>
              </a:rPr>
              <a:t>16 </a:t>
            </a:r>
            <a:r>
              <a:rPr lang="en" sz="1200">
                <a:solidFill>
                  <a:srgbClr val="C64B74"/>
                </a:solidFill>
                <a:latin typeface="Helvetica Neue"/>
                <a:ea typeface="Helvetica Neue"/>
                <a:cs typeface="Helvetica Neue"/>
                <a:sym typeface="Helvetica Neue"/>
              </a:rPr>
              <a:t>Años</a:t>
            </a:r>
            <a:endParaRPr sz="700">
              <a:latin typeface="Helvetica Neue"/>
              <a:ea typeface="Helvetica Neue"/>
              <a:cs typeface="Helvetica Neue"/>
              <a:sym typeface="Helvetica Neue"/>
            </a:endParaRPr>
          </a:p>
        </p:txBody>
      </p:sp>
      <p:sp>
        <p:nvSpPr>
          <p:cNvPr id="757" name="Google Shape;757;p134"/>
          <p:cNvSpPr txBox="1"/>
          <p:nvPr/>
        </p:nvSpPr>
        <p:spPr>
          <a:xfrm>
            <a:off x="3402337" y="4862872"/>
            <a:ext cx="4617000" cy="1386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7F7F7F"/>
              </a:buClr>
              <a:buSzPts val="600"/>
              <a:buFont typeface="Arial"/>
              <a:buNone/>
            </a:pPr>
            <a:r>
              <a:rPr lang="en" sz="600">
                <a:solidFill>
                  <a:srgbClr val="7F7F7F"/>
                </a:solidFill>
              </a:rPr>
              <a:t>Fuente</a:t>
            </a:r>
            <a:r>
              <a:rPr lang="en" sz="600" b="0" i="0" u="none" strike="noStrike" cap="none">
                <a:solidFill>
                  <a:srgbClr val="7F7F7F"/>
                </a:solidFill>
                <a:latin typeface="Arial"/>
                <a:ea typeface="Arial"/>
                <a:cs typeface="Arial"/>
                <a:sym typeface="Arial"/>
              </a:rPr>
              <a:t>: Internet World Stats; assumed internet inception in 1982 after US DoD standardized TCP/IP protocol</a:t>
            </a:r>
            <a:endParaRPr sz="700"/>
          </a:p>
        </p:txBody>
      </p:sp>
      <p:grpSp>
        <p:nvGrpSpPr>
          <p:cNvPr id="758" name="Google Shape;758;p134"/>
          <p:cNvGrpSpPr/>
          <p:nvPr/>
        </p:nvGrpSpPr>
        <p:grpSpPr>
          <a:xfrm>
            <a:off x="1349347" y="1404040"/>
            <a:ext cx="2249194" cy="2358786"/>
            <a:chOff x="2698694" y="2362570"/>
            <a:chExt cx="4498388" cy="4717571"/>
          </a:xfrm>
        </p:grpSpPr>
        <p:sp>
          <p:nvSpPr>
            <p:cNvPr id="759" name="Google Shape;759;p134"/>
            <p:cNvSpPr/>
            <p:nvPr/>
          </p:nvSpPr>
          <p:spPr>
            <a:xfrm>
              <a:off x="4060891" y="2479028"/>
              <a:ext cx="3004925" cy="3571350"/>
            </a:xfrm>
            <a:custGeom>
              <a:avLst/>
              <a:gdLst/>
              <a:ahLst/>
              <a:cxnLst/>
              <a:rect l="l" t="t" r="r" b="b"/>
              <a:pathLst>
                <a:path w="10000" h="10000" extrusionOk="0">
                  <a:moveTo>
                    <a:pt x="0" y="10000"/>
                  </a:moveTo>
                  <a:cubicBezTo>
                    <a:pt x="7049" y="5075"/>
                    <a:pt x="10000" y="0"/>
                    <a:pt x="10000" y="0"/>
                  </a:cubicBezTo>
                </a:path>
              </a:pathLst>
            </a:custGeom>
            <a:noFill/>
            <a:ln w="66675" cap="flat" cmpd="sng">
              <a:solidFill>
                <a:schemeClr val="accent2"/>
              </a:solidFill>
              <a:prstDash val="dot"/>
              <a:miter lim="800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760" name="Google Shape;760;p134"/>
            <p:cNvSpPr/>
            <p:nvPr/>
          </p:nvSpPr>
          <p:spPr>
            <a:xfrm>
              <a:off x="2698694" y="6052441"/>
              <a:ext cx="1363300" cy="1027700"/>
            </a:xfrm>
            <a:custGeom>
              <a:avLst/>
              <a:gdLst/>
              <a:ahLst/>
              <a:cxnLst/>
              <a:rect l="l" t="t" r="r" b="b"/>
              <a:pathLst>
                <a:path w="10000" h="10000" extrusionOk="0">
                  <a:moveTo>
                    <a:pt x="0" y="10000"/>
                  </a:moveTo>
                  <a:cubicBezTo>
                    <a:pt x="5178" y="5396"/>
                    <a:pt x="5694" y="4886"/>
                    <a:pt x="10000" y="0"/>
                  </a:cubicBezTo>
                </a:path>
              </a:pathLst>
            </a:custGeom>
            <a:noFill/>
            <a:ln w="66675" cap="rnd" cmpd="sng">
              <a:solidFill>
                <a:schemeClr val="accent2"/>
              </a:solidFill>
              <a:prstDash val="solid"/>
              <a:miter lim="800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761" name="Google Shape;761;p134"/>
            <p:cNvGrpSpPr/>
            <p:nvPr/>
          </p:nvGrpSpPr>
          <p:grpSpPr>
            <a:xfrm>
              <a:off x="3870406" y="5980199"/>
              <a:ext cx="277500" cy="277500"/>
              <a:chOff x="6233850" y="6341269"/>
              <a:chExt cx="277500" cy="277500"/>
            </a:xfrm>
          </p:grpSpPr>
          <p:sp>
            <p:nvSpPr>
              <p:cNvPr id="762" name="Google Shape;762;p134"/>
              <p:cNvSpPr/>
              <p:nvPr/>
            </p:nvSpPr>
            <p:spPr>
              <a:xfrm>
                <a:off x="6233850" y="6341269"/>
                <a:ext cx="277500" cy="277500"/>
              </a:xfrm>
              <a:prstGeom prst="ellipse">
                <a:avLst/>
              </a:prstGeom>
              <a:solidFill>
                <a:schemeClr val="accent2"/>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63" name="Google Shape;763;p134"/>
              <p:cNvSpPr/>
              <p:nvPr/>
            </p:nvSpPr>
            <p:spPr>
              <a:xfrm>
                <a:off x="6291000" y="6398419"/>
                <a:ext cx="163200" cy="163200"/>
              </a:xfrm>
              <a:prstGeom prst="ellipse">
                <a:avLst/>
              </a:prstGeom>
              <a:solidFill>
                <a:schemeClr val="dk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grpSp>
          <p:nvGrpSpPr>
            <p:cNvPr id="764" name="Google Shape;764;p134"/>
            <p:cNvGrpSpPr/>
            <p:nvPr/>
          </p:nvGrpSpPr>
          <p:grpSpPr>
            <a:xfrm>
              <a:off x="6919582" y="2362570"/>
              <a:ext cx="277500" cy="277500"/>
              <a:chOff x="6233850" y="6341269"/>
              <a:chExt cx="277500" cy="277500"/>
            </a:xfrm>
          </p:grpSpPr>
          <p:sp>
            <p:nvSpPr>
              <p:cNvPr id="765" name="Google Shape;765;p134"/>
              <p:cNvSpPr/>
              <p:nvPr/>
            </p:nvSpPr>
            <p:spPr>
              <a:xfrm>
                <a:off x="6233850" y="6341269"/>
                <a:ext cx="277500" cy="277500"/>
              </a:xfrm>
              <a:prstGeom prst="ellipse">
                <a:avLst/>
              </a:prstGeom>
              <a:solidFill>
                <a:schemeClr val="accent2"/>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66" name="Google Shape;766;p134"/>
              <p:cNvSpPr/>
              <p:nvPr/>
            </p:nvSpPr>
            <p:spPr>
              <a:xfrm>
                <a:off x="6291000" y="6398419"/>
                <a:ext cx="163200" cy="163200"/>
              </a:xfrm>
              <a:prstGeom prst="ellipse">
                <a:avLst/>
              </a:prstGeom>
              <a:solidFill>
                <a:schemeClr val="dk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grpSp>
      </p:grpSp>
      <p:sp>
        <p:nvSpPr>
          <p:cNvPr id="767" name="Google Shape;767;p134"/>
          <p:cNvSpPr txBox="1"/>
          <p:nvPr/>
        </p:nvSpPr>
        <p:spPr>
          <a:xfrm>
            <a:off x="4280974" y="2365975"/>
            <a:ext cx="974100" cy="231000"/>
          </a:xfrm>
          <a:prstGeom prst="rect">
            <a:avLst/>
          </a:prstGeom>
          <a:solidFill>
            <a:srgbClr val="000000"/>
          </a:solid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C64B74"/>
              </a:buClr>
              <a:buSzPts val="1200"/>
              <a:buFont typeface="Arial"/>
              <a:buNone/>
            </a:pPr>
            <a:r>
              <a:rPr lang="en" sz="1200">
                <a:solidFill>
                  <a:srgbClr val="C64B74"/>
                </a:solidFill>
                <a:latin typeface="Helvetica Neue"/>
                <a:ea typeface="Helvetica Neue"/>
                <a:cs typeface="Helvetica Neue"/>
                <a:sym typeface="Helvetica Neue"/>
              </a:rPr>
              <a:t>MÓVILES</a:t>
            </a:r>
            <a:endParaRPr sz="1200" i="0" u="none" strike="noStrike" cap="none" baseline="30000">
              <a:solidFill>
                <a:srgbClr val="C64B74"/>
              </a:solidFill>
              <a:latin typeface="Helvetica Neue"/>
              <a:ea typeface="Helvetica Neue"/>
              <a:cs typeface="Helvetica Neue"/>
              <a:sym typeface="Helvetica Neue"/>
            </a:endParaRPr>
          </a:p>
        </p:txBody>
      </p:sp>
      <p:sp>
        <p:nvSpPr>
          <p:cNvPr id="768" name="Google Shape;768;p134"/>
          <p:cNvSpPr txBox="1"/>
          <p:nvPr/>
        </p:nvSpPr>
        <p:spPr>
          <a:xfrm>
            <a:off x="999498" y="2853925"/>
            <a:ext cx="1227000" cy="231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CB06"/>
              </a:buClr>
              <a:buSzPts val="1200"/>
              <a:buFont typeface="Arial"/>
              <a:buNone/>
            </a:pPr>
            <a:r>
              <a:rPr lang="en" sz="1200" i="0" u="none" strike="noStrike" cap="none">
                <a:solidFill>
                  <a:srgbClr val="FFCB06"/>
                </a:solidFill>
                <a:latin typeface="Helvetica Neue"/>
                <a:ea typeface="Helvetica Neue"/>
                <a:cs typeface="Helvetica Neue"/>
                <a:sym typeface="Helvetica Neue"/>
              </a:rPr>
              <a:t>250M </a:t>
            </a:r>
            <a:r>
              <a:rPr lang="en" sz="1200">
                <a:solidFill>
                  <a:srgbClr val="FFCB06"/>
                </a:solidFill>
                <a:latin typeface="Helvetica Neue"/>
                <a:ea typeface="Helvetica Neue"/>
                <a:cs typeface="Helvetica Neue"/>
                <a:sym typeface="Helvetica Neue"/>
              </a:rPr>
              <a:t>usuarios</a:t>
            </a:r>
            <a:endParaRPr sz="1200" i="0" u="none" strike="noStrike" cap="none">
              <a:solidFill>
                <a:srgbClr val="FFCB06"/>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3"/>
                                        </p:tgtEl>
                                        <p:attrNameLst>
                                          <p:attrName>style.visibility</p:attrName>
                                        </p:attrNameLst>
                                      </p:cBhvr>
                                      <p:to>
                                        <p:strVal val="visible"/>
                                      </p:to>
                                    </p:set>
                                    <p:animEffect transition="in" filter="fade">
                                      <p:cBhvr>
                                        <p:cTn id="7" dur="500"/>
                                        <p:tgtEl>
                                          <p:spTgt spid="733"/>
                                        </p:tgtEl>
                                      </p:cBhvr>
                                    </p:animEffect>
                                  </p:childTnLst>
                                </p:cTn>
                              </p:par>
                              <p:par>
                                <p:cTn id="8" presetID="10" presetClass="entr" presetSubtype="0" fill="hold" nodeType="withEffect">
                                  <p:stCondLst>
                                    <p:cond delay="0"/>
                                  </p:stCondLst>
                                  <p:childTnLst>
                                    <p:set>
                                      <p:cBhvr>
                                        <p:cTn id="9" dur="1" fill="hold">
                                          <p:stCondLst>
                                            <p:cond delay="0"/>
                                          </p:stCondLst>
                                        </p:cTn>
                                        <p:tgtEl>
                                          <p:spTgt spid="732"/>
                                        </p:tgtEl>
                                        <p:attrNameLst>
                                          <p:attrName>style.visibility</p:attrName>
                                        </p:attrNameLst>
                                      </p:cBhvr>
                                      <p:to>
                                        <p:strVal val="visible"/>
                                      </p:to>
                                    </p:set>
                                    <p:animEffect transition="in" filter="fade">
                                      <p:cBhvr>
                                        <p:cTn id="10" dur="500"/>
                                        <p:tgtEl>
                                          <p:spTgt spid="7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42"/>
                                        </p:tgtEl>
                                        <p:attrNameLst>
                                          <p:attrName>style.visibility</p:attrName>
                                        </p:attrNameLst>
                                      </p:cBhvr>
                                      <p:to>
                                        <p:strVal val="visible"/>
                                      </p:to>
                                    </p:set>
                                    <p:animEffect transition="in" filter="fade">
                                      <p:cBhvr>
                                        <p:cTn id="14" dur="500"/>
                                        <p:tgtEl>
                                          <p:spTgt spid="74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58"/>
                                        </p:tgtEl>
                                        <p:attrNameLst>
                                          <p:attrName>style.visibility</p:attrName>
                                        </p:attrNameLst>
                                      </p:cBhvr>
                                      <p:to>
                                        <p:strVal val="visible"/>
                                      </p:to>
                                    </p:set>
                                    <p:animEffect transition="in" filter="fade">
                                      <p:cBhvr>
                                        <p:cTn id="18" dur="750"/>
                                        <p:tgtEl>
                                          <p:spTgt spid="758"/>
                                        </p:tgtEl>
                                      </p:cBhvr>
                                    </p:animEffect>
                                  </p:childTnLst>
                                </p:cTn>
                              </p:par>
                              <p:par>
                                <p:cTn id="19" presetID="10" presetClass="entr" presetSubtype="0" fill="hold" nodeType="withEffect">
                                  <p:stCondLst>
                                    <p:cond delay="0"/>
                                  </p:stCondLst>
                                  <p:childTnLst>
                                    <p:set>
                                      <p:cBhvr>
                                        <p:cTn id="20" dur="1" fill="hold">
                                          <p:stCondLst>
                                            <p:cond delay="0"/>
                                          </p:stCondLst>
                                        </p:cTn>
                                        <p:tgtEl>
                                          <p:spTgt spid="768"/>
                                        </p:tgtEl>
                                        <p:attrNameLst>
                                          <p:attrName>style.visibility</p:attrName>
                                        </p:attrNameLst>
                                      </p:cBhvr>
                                      <p:to>
                                        <p:strVal val="visible"/>
                                      </p:to>
                                    </p:set>
                                    <p:animEffect transition="in" filter="fade">
                                      <p:cBhvr>
                                        <p:cTn id="21" dur="500"/>
                                        <p:tgtEl>
                                          <p:spTgt spid="768"/>
                                        </p:tgtEl>
                                      </p:cBhvr>
                                    </p:animEffect>
                                  </p:childTnLst>
                                </p:cTn>
                              </p:par>
                              <p:par>
                                <p:cTn id="22" presetID="10" presetClass="entr" presetSubtype="0" fill="hold" nodeType="withEffect">
                                  <p:stCondLst>
                                    <p:cond delay="500"/>
                                  </p:stCondLst>
                                  <p:childTnLst>
                                    <p:set>
                                      <p:cBhvr>
                                        <p:cTn id="23" dur="1" fill="hold">
                                          <p:stCondLst>
                                            <p:cond delay="0"/>
                                          </p:stCondLst>
                                        </p:cTn>
                                        <p:tgtEl>
                                          <p:spTgt spid="744"/>
                                        </p:tgtEl>
                                        <p:attrNameLst>
                                          <p:attrName>style.visibility</p:attrName>
                                        </p:attrNameLst>
                                      </p:cBhvr>
                                      <p:to>
                                        <p:strVal val="visible"/>
                                      </p:to>
                                    </p:set>
                                    <p:animEffect transition="in" filter="fade">
                                      <p:cBhvr>
                                        <p:cTn id="24" dur="500"/>
                                        <p:tgtEl>
                                          <p:spTgt spid="744"/>
                                        </p:tgtEl>
                                      </p:cBhvr>
                                    </p:animEffect>
                                  </p:childTnLst>
                                </p:cTn>
                              </p:par>
                            </p:childTnLst>
                          </p:cTn>
                        </p:par>
                        <p:par>
                          <p:cTn id="25" fill="hold">
                            <p:stCondLst>
                              <p:cond delay="1750"/>
                            </p:stCondLst>
                            <p:childTnLst>
                              <p:par>
                                <p:cTn id="26" presetID="10" presetClass="entr" presetSubtype="0" fill="hold" nodeType="afterEffect">
                                  <p:stCondLst>
                                    <p:cond delay="0"/>
                                  </p:stCondLst>
                                  <p:childTnLst>
                                    <p:set>
                                      <p:cBhvr>
                                        <p:cTn id="27" dur="1" fill="hold">
                                          <p:stCondLst>
                                            <p:cond delay="0"/>
                                          </p:stCondLst>
                                        </p:cTn>
                                        <p:tgtEl>
                                          <p:spTgt spid="767"/>
                                        </p:tgtEl>
                                        <p:attrNameLst>
                                          <p:attrName>style.visibility</p:attrName>
                                        </p:attrNameLst>
                                      </p:cBhvr>
                                      <p:to>
                                        <p:strVal val="visible"/>
                                      </p:to>
                                    </p:set>
                                    <p:animEffect transition="in" filter="fade">
                                      <p:cBhvr>
                                        <p:cTn id="28" dur="500"/>
                                        <p:tgtEl>
                                          <p:spTgt spid="767"/>
                                        </p:tgtEl>
                                      </p:cBhvr>
                                    </p:animEffect>
                                  </p:childTnLst>
                                </p:cTn>
                              </p:par>
                              <p:par>
                                <p:cTn id="29" presetID="10" presetClass="entr" presetSubtype="0" fill="hold" nodeType="withEffect">
                                  <p:stCondLst>
                                    <p:cond delay="300"/>
                                  </p:stCondLst>
                                  <p:childTnLst>
                                    <p:set>
                                      <p:cBhvr>
                                        <p:cTn id="30" dur="1" fill="hold">
                                          <p:stCondLst>
                                            <p:cond delay="0"/>
                                          </p:stCondLst>
                                        </p:cTn>
                                        <p:tgtEl>
                                          <p:spTgt spid="751"/>
                                        </p:tgtEl>
                                        <p:attrNameLst>
                                          <p:attrName>style.visibility</p:attrName>
                                        </p:attrNameLst>
                                      </p:cBhvr>
                                      <p:to>
                                        <p:strVal val="visible"/>
                                      </p:to>
                                    </p:set>
                                    <p:animEffect transition="in" filter="fade">
                                      <p:cBhvr>
                                        <p:cTn id="31" dur="500"/>
                                        <p:tgtEl>
                                          <p:spTgt spid="751"/>
                                        </p:tgtEl>
                                      </p:cBhvr>
                                    </p:animEffect>
                                  </p:childTnLst>
                                </p:cTn>
                              </p:par>
                            </p:childTnLst>
                          </p:cTn>
                        </p:par>
                        <p:par>
                          <p:cTn id="32" fill="hold">
                            <p:stCondLst>
                              <p:cond delay="2250"/>
                            </p:stCondLst>
                            <p:childTnLst>
                              <p:par>
                                <p:cTn id="33" presetID="10" presetClass="entr" presetSubtype="0" fill="hold" nodeType="afterEffect">
                                  <p:stCondLst>
                                    <p:cond delay="0"/>
                                  </p:stCondLst>
                                  <p:childTnLst>
                                    <p:set>
                                      <p:cBhvr>
                                        <p:cTn id="34" dur="1" fill="hold">
                                          <p:stCondLst>
                                            <p:cond delay="0"/>
                                          </p:stCondLst>
                                        </p:cTn>
                                        <p:tgtEl>
                                          <p:spTgt spid="756"/>
                                        </p:tgtEl>
                                        <p:attrNameLst>
                                          <p:attrName>style.visibility</p:attrName>
                                        </p:attrNameLst>
                                      </p:cBhvr>
                                      <p:to>
                                        <p:strVal val="visible"/>
                                      </p:to>
                                    </p:set>
                                    <p:animEffect transition="in" filter="fade">
                                      <p:cBhvr>
                                        <p:cTn id="35" dur="500"/>
                                        <p:tgtEl>
                                          <p:spTgt spid="756"/>
                                        </p:tgtEl>
                                      </p:cBhvr>
                                    </p:animEffect>
                                  </p:childTnLst>
                                </p:cTn>
                              </p:par>
                            </p:childTnLst>
                          </p:cTn>
                        </p:par>
                        <p:par>
                          <p:cTn id="36" fill="hold">
                            <p:stCondLst>
                              <p:cond delay="2750"/>
                            </p:stCondLst>
                            <p:childTnLst>
                              <p:par>
                                <p:cTn id="37" presetID="10" presetClass="entr" presetSubtype="0" fill="hold" nodeType="afterEffect">
                                  <p:stCondLst>
                                    <p:cond delay="0"/>
                                  </p:stCondLst>
                                  <p:childTnLst>
                                    <p:set>
                                      <p:cBhvr>
                                        <p:cTn id="38" dur="1" fill="hold">
                                          <p:stCondLst>
                                            <p:cond delay="0"/>
                                          </p:stCondLst>
                                        </p:cTn>
                                        <p:tgtEl>
                                          <p:spTgt spid="743"/>
                                        </p:tgtEl>
                                        <p:attrNameLst>
                                          <p:attrName>style.visibility</p:attrName>
                                        </p:attrNameLst>
                                      </p:cBhvr>
                                      <p:to>
                                        <p:strVal val="visible"/>
                                      </p:to>
                                    </p:set>
                                    <p:animEffect transition="in" filter="fade">
                                      <p:cBhvr>
                                        <p:cTn id="39" dur="500"/>
                                        <p:tgtEl>
                                          <p:spTgt spid="743"/>
                                        </p:tgtEl>
                                      </p:cBhvr>
                                    </p:animEffect>
                                  </p:childTnLst>
                                </p:cTn>
                              </p:par>
                              <p:par>
                                <p:cTn id="40" presetID="10" presetClass="entr" presetSubtype="0" fill="hold" nodeType="withEffect">
                                  <p:stCondLst>
                                    <p:cond delay="300"/>
                                  </p:stCondLst>
                                  <p:childTnLst>
                                    <p:set>
                                      <p:cBhvr>
                                        <p:cTn id="41" dur="1" fill="hold">
                                          <p:stCondLst>
                                            <p:cond delay="0"/>
                                          </p:stCondLst>
                                        </p:cTn>
                                        <p:tgtEl>
                                          <p:spTgt spid="746"/>
                                        </p:tgtEl>
                                        <p:attrNameLst>
                                          <p:attrName>style.visibility</p:attrName>
                                        </p:attrNameLst>
                                      </p:cBhvr>
                                      <p:to>
                                        <p:strVal val="visible"/>
                                      </p:to>
                                    </p:set>
                                    <p:animEffect transition="in" filter="fade">
                                      <p:cBhvr>
                                        <p:cTn id="42" dur="500"/>
                                        <p:tgtEl>
                                          <p:spTgt spid="746"/>
                                        </p:tgtEl>
                                      </p:cBhvr>
                                    </p:animEffect>
                                  </p:childTnLst>
                                </p:cTn>
                              </p:par>
                            </p:childTnLst>
                          </p:cTn>
                        </p:par>
                        <p:par>
                          <p:cTn id="43" fill="hold">
                            <p:stCondLst>
                              <p:cond delay="3250"/>
                            </p:stCondLst>
                            <p:childTnLst>
                              <p:par>
                                <p:cTn id="44" presetID="10" presetClass="entr" presetSubtype="0" fill="hold" nodeType="afterEffect">
                                  <p:stCondLst>
                                    <p:cond delay="0"/>
                                  </p:stCondLst>
                                  <p:childTnLst>
                                    <p:set>
                                      <p:cBhvr>
                                        <p:cTn id="45" dur="1" fill="hold">
                                          <p:stCondLst>
                                            <p:cond delay="0"/>
                                          </p:stCondLst>
                                        </p:cTn>
                                        <p:tgtEl>
                                          <p:spTgt spid="745"/>
                                        </p:tgtEl>
                                        <p:attrNameLst>
                                          <p:attrName>style.visibility</p:attrName>
                                        </p:attrNameLst>
                                      </p:cBhvr>
                                      <p:to>
                                        <p:strVal val="visible"/>
                                      </p:to>
                                    </p:set>
                                    <p:animEffect transition="in" filter="fade">
                                      <p:cBhvr>
                                        <p:cTn id="46" dur="5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35"/>
          <p:cNvSpPr/>
          <p:nvPr/>
        </p:nvSpPr>
        <p:spPr>
          <a:xfrm>
            <a:off x="459823" y="1440743"/>
            <a:ext cx="3862500" cy="2752200"/>
          </a:xfrm>
          <a:prstGeom prst="roundRect">
            <a:avLst>
              <a:gd name="adj" fmla="val 4977"/>
            </a:avLst>
          </a:prstGeom>
          <a:gradFill>
            <a:gsLst>
              <a:gs pos="0">
                <a:srgbClr val="262626"/>
              </a:gs>
              <a:gs pos="44000">
                <a:schemeClr val="dk1"/>
              </a:gs>
              <a:gs pos="100000">
                <a:schemeClr val="dk1"/>
              </a:gs>
            </a:gsLst>
            <a:lin ang="5400012" scaled="0"/>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75" name="Google Shape;775;p135"/>
          <p:cNvSpPr/>
          <p:nvPr/>
        </p:nvSpPr>
        <p:spPr>
          <a:xfrm>
            <a:off x="4821820" y="1440743"/>
            <a:ext cx="3862500" cy="2752200"/>
          </a:xfrm>
          <a:prstGeom prst="roundRect">
            <a:avLst>
              <a:gd name="adj" fmla="val 5245"/>
            </a:avLst>
          </a:prstGeom>
          <a:gradFill>
            <a:gsLst>
              <a:gs pos="0">
                <a:srgbClr val="262626"/>
              </a:gs>
              <a:gs pos="44000">
                <a:schemeClr val="dk1"/>
              </a:gs>
              <a:gs pos="100000">
                <a:schemeClr val="dk1"/>
              </a:gs>
            </a:gsLst>
            <a:lin ang="5400012" scaled="0"/>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b="0" i="0" u="none" strike="noStrike" cap="none">
              <a:solidFill>
                <a:srgbClr val="FFFFFF"/>
              </a:solidFill>
              <a:latin typeface="Arial"/>
              <a:ea typeface="Arial"/>
              <a:cs typeface="Arial"/>
              <a:sym typeface="Arial"/>
            </a:endParaRPr>
          </a:p>
        </p:txBody>
      </p:sp>
      <p:sp>
        <p:nvSpPr>
          <p:cNvPr id="776" name="Google Shape;776;p135"/>
          <p:cNvSpPr txBox="1"/>
          <p:nvPr/>
        </p:nvSpPr>
        <p:spPr>
          <a:xfrm>
            <a:off x="4829205" y="988506"/>
            <a:ext cx="3842400" cy="282600"/>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 sz="1200">
                <a:solidFill>
                  <a:srgbClr val="FFFFFF"/>
                </a:solidFill>
                <a:latin typeface="Helvetica Neue"/>
                <a:ea typeface="Helvetica Neue"/>
                <a:cs typeface="Helvetica Neue"/>
                <a:sym typeface="Helvetica Neue"/>
              </a:rPr>
              <a:t>Cada aplicación</a:t>
            </a:r>
            <a:r>
              <a:rPr lang="en" sz="1200" b="1" i="0" u="none" strike="noStrike" cap="none">
                <a:solidFill>
                  <a:srgbClr val="FFFFFF"/>
                </a:solidFill>
                <a:latin typeface="Helvetica Neue"/>
                <a:ea typeface="Helvetica Neue"/>
                <a:cs typeface="Helvetica Neue"/>
                <a:sym typeface="Helvetica Neue"/>
              </a:rPr>
              <a:t> </a:t>
            </a:r>
            <a:r>
              <a:rPr lang="en" sz="1200" i="0" u="none" strike="noStrike" cap="none">
                <a:solidFill>
                  <a:srgbClr val="FFFFFF"/>
                </a:solidFill>
                <a:latin typeface="Helvetica Neue"/>
                <a:ea typeface="Helvetica Neue"/>
                <a:cs typeface="Helvetica Neue"/>
                <a:sym typeface="Helvetica Neue"/>
              </a:rPr>
              <a:t>SaaS </a:t>
            </a:r>
            <a:r>
              <a:rPr lang="en" sz="1200">
                <a:solidFill>
                  <a:srgbClr val="FFFFFF"/>
                </a:solidFill>
                <a:latin typeface="Helvetica Neue"/>
                <a:ea typeface="Helvetica Neue"/>
                <a:cs typeface="Helvetica Neue"/>
                <a:sym typeface="Helvetica Neue"/>
              </a:rPr>
              <a:t>incluirá</a:t>
            </a:r>
            <a:r>
              <a:rPr lang="en" sz="1200" i="0" u="none" strike="noStrike" cap="none">
                <a:solidFill>
                  <a:srgbClr val="FFFFFF"/>
                </a:solidFill>
                <a:latin typeface="Helvetica Neue"/>
                <a:ea typeface="Helvetica Neue"/>
                <a:cs typeface="Helvetica Neue"/>
                <a:sym typeface="Helvetica Neue"/>
              </a:rPr>
              <a:t> </a:t>
            </a:r>
            <a:r>
              <a:rPr lang="en" sz="1200">
                <a:solidFill>
                  <a:srgbClr val="FFFFFF"/>
                </a:solidFill>
                <a:latin typeface="Helvetica Neue"/>
                <a:ea typeface="Helvetica Neue"/>
                <a:cs typeface="Helvetica Neue"/>
                <a:sym typeface="Helvetica Neue"/>
              </a:rPr>
              <a:t>IA</a:t>
            </a:r>
            <a:endParaRPr sz="700">
              <a:latin typeface="Helvetica Neue"/>
              <a:ea typeface="Helvetica Neue"/>
              <a:cs typeface="Helvetica Neue"/>
              <a:sym typeface="Helvetica Neue"/>
            </a:endParaRPr>
          </a:p>
        </p:txBody>
      </p:sp>
      <p:sp>
        <p:nvSpPr>
          <p:cNvPr id="777" name="Google Shape;777;p135"/>
          <p:cNvSpPr txBox="1"/>
          <p:nvPr/>
        </p:nvSpPr>
        <p:spPr>
          <a:xfrm>
            <a:off x="3391775" y="4868875"/>
            <a:ext cx="4694700" cy="231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7F7F7F"/>
              </a:buClr>
              <a:buSzPts val="600"/>
              <a:buFont typeface="Arial"/>
              <a:buNone/>
            </a:pPr>
            <a:r>
              <a:rPr lang="en" sz="600">
                <a:solidFill>
                  <a:srgbClr val="7F7F7F"/>
                </a:solidFill>
              </a:rPr>
              <a:t>Fuente</a:t>
            </a:r>
            <a:r>
              <a:rPr lang="en" sz="600" b="0" i="0" u="none" strike="noStrike" cap="none">
                <a:solidFill>
                  <a:srgbClr val="7F7F7F"/>
                </a:solidFill>
                <a:latin typeface="Arial"/>
                <a:ea typeface="Arial"/>
                <a:cs typeface="Arial"/>
                <a:sym typeface="Arial"/>
              </a:rPr>
              <a:t>: Pitchbook's Generative AI Emerging Space, Artificial Intelligence &amp; Machine Learning Analyst Curated Vertical and SaaS Vertical </a:t>
            </a:r>
            <a:endParaRPr sz="700"/>
          </a:p>
        </p:txBody>
      </p:sp>
      <p:sp>
        <p:nvSpPr>
          <p:cNvPr id="778" name="Google Shape;778;p135"/>
          <p:cNvSpPr txBox="1"/>
          <p:nvPr/>
        </p:nvSpPr>
        <p:spPr>
          <a:xfrm>
            <a:off x="456424" y="988180"/>
            <a:ext cx="3899100" cy="298800"/>
          </a:xfrm>
          <a:prstGeom prst="rect">
            <a:avLst/>
          </a:prstGeom>
          <a:noFill/>
          <a:ln>
            <a:noFill/>
          </a:ln>
        </p:spPr>
        <p:txBody>
          <a:bodyPr spcFirstLastPara="1" wrap="square" lIns="0" tIns="22850" rIns="0" bIns="22850" anchor="ctr" anchorCtr="0">
            <a:noAutofit/>
          </a:bodyPr>
          <a:lstStyle/>
          <a:p>
            <a:pPr marL="0" marR="0" lvl="0" indent="0" algn="ctr" rtl="0">
              <a:lnSpc>
                <a:spcPct val="90000"/>
              </a:lnSpc>
              <a:spcBef>
                <a:spcPts val="0"/>
              </a:spcBef>
              <a:spcAft>
                <a:spcPts val="0"/>
              </a:spcAft>
              <a:buClr>
                <a:srgbClr val="FFFFFF"/>
              </a:buClr>
              <a:buSzPts val="1200"/>
              <a:buFont typeface="Arial"/>
              <a:buNone/>
            </a:pPr>
            <a:r>
              <a:rPr lang="en" sz="1200">
                <a:solidFill>
                  <a:srgbClr val="FFFFFF"/>
                </a:solidFill>
                <a:latin typeface="Helvetica Neue"/>
                <a:ea typeface="Helvetica Neue"/>
                <a:cs typeface="Helvetica Neue"/>
                <a:sym typeface="Helvetica Neue"/>
              </a:rPr>
              <a:t>Las aplicaciones Nativas IA explotarán</a:t>
            </a:r>
            <a:endParaRPr sz="700">
              <a:latin typeface="Helvetica Neue"/>
              <a:ea typeface="Helvetica Neue"/>
              <a:cs typeface="Helvetica Neue"/>
              <a:sym typeface="Helvetica Neue"/>
            </a:endParaRPr>
          </a:p>
        </p:txBody>
      </p:sp>
      <p:sp>
        <p:nvSpPr>
          <p:cNvPr id="779" name="Google Shape;779;p135"/>
          <p:cNvSpPr txBox="1">
            <a:spLocks noGrp="1"/>
          </p:cNvSpPr>
          <p:nvPr>
            <p:ph type="title"/>
          </p:nvPr>
        </p:nvSpPr>
        <p:spPr>
          <a:xfrm>
            <a:off x="493600" y="273850"/>
            <a:ext cx="8278800" cy="323700"/>
          </a:xfrm>
          <a:prstGeom prst="rect">
            <a:avLst/>
          </a:prstGeom>
          <a:noFill/>
          <a:ln>
            <a:noFill/>
          </a:ln>
        </p:spPr>
        <p:txBody>
          <a:bodyPr spcFirstLastPara="1" wrap="square" lIns="0" tIns="22850" rIns="0" bIns="22850" anchor="t" anchorCtr="0">
            <a:noAutofit/>
          </a:bodyPr>
          <a:lstStyle/>
          <a:p>
            <a:pPr marL="0" lvl="0" indent="0" algn="l" rtl="0">
              <a:lnSpc>
                <a:spcPct val="90000"/>
              </a:lnSpc>
              <a:spcBef>
                <a:spcPts val="0"/>
              </a:spcBef>
              <a:spcAft>
                <a:spcPts val="0"/>
              </a:spcAft>
              <a:buClr>
                <a:schemeClr val="lt1"/>
              </a:buClr>
              <a:buSzPts val="2000"/>
              <a:buFont typeface="Arial"/>
              <a:buNone/>
            </a:pPr>
            <a:r>
              <a:rPr lang="en"/>
              <a:t>La adopción de la IA fomenta el crecimiento exponencial de Apps IA</a:t>
            </a:r>
            <a:endParaRPr>
              <a:latin typeface="Helvetica Neue"/>
              <a:ea typeface="Helvetica Neue"/>
              <a:cs typeface="Helvetica Neue"/>
              <a:sym typeface="Helvetica Neue"/>
            </a:endParaRPr>
          </a:p>
        </p:txBody>
      </p:sp>
      <p:grpSp>
        <p:nvGrpSpPr>
          <p:cNvPr id="780" name="Google Shape;780;p135"/>
          <p:cNvGrpSpPr/>
          <p:nvPr/>
        </p:nvGrpSpPr>
        <p:grpSpPr>
          <a:xfrm>
            <a:off x="933508" y="3158894"/>
            <a:ext cx="774150" cy="809267"/>
            <a:chOff x="1867017" y="6757590"/>
            <a:chExt cx="1548300" cy="1618533"/>
          </a:xfrm>
        </p:grpSpPr>
        <p:sp>
          <p:nvSpPr>
            <p:cNvPr id="781" name="Google Shape;781;p135"/>
            <p:cNvSpPr txBox="1"/>
            <p:nvPr/>
          </p:nvSpPr>
          <p:spPr>
            <a:xfrm>
              <a:off x="1977440" y="7975923"/>
              <a:ext cx="1316100" cy="4002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A5A5A5"/>
                </a:buClr>
                <a:buSzPts val="1000"/>
                <a:buFont typeface="Arial"/>
                <a:buNone/>
              </a:pPr>
              <a:r>
                <a:rPr lang="en" sz="1000" b="1" i="0" u="none" strike="noStrike" cap="none">
                  <a:solidFill>
                    <a:srgbClr val="A5A5A5"/>
                  </a:solidFill>
                  <a:latin typeface="Helvetica Neue"/>
                  <a:ea typeface="Helvetica Neue"/>
                  <a:cs typeface="Helvetica Neue"/>
                  <a:sym typeface="Helvetica Neue"/>
                </a:rPr>
                <a:t>2023</a:t>
              </a:r>
              <a:endParaRPr sz="900" i="0" u="none" strike="noStrike" cap="none">
                <a:solidFill>
                  <a:srgbClr val="A5A5A5"/>
                </a:solidFill>
                <a:latin typeface="Helvetica Neue"/>
                <a:ea typeface="Helvetica Neue"/>
                <a:cs typeface="Helvetica Neue"/>
                <a:sym typeface="Helvetica Neue"/>
              </a:endParaRPr>
            </a:p>
          </p:txBody>
        </p:sp>
        <p:sp>
          <p:nvSpPr>
            <p:cNvPr id="782" name="Google Shape;782;p135"/>
            <p:cNvSpPr txBox="1"/>
            <p:nvPr/>
          </p:nvSpPr>
          <p:spPr>
            <a:xfrm>
              <a:off x="1977440" y="6757590"/>
              <a:ext cx="1316100" cy="5232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A582C"/>
                </a:buClr>
                <a:buSzPts val="1400"/>
                <a:buFont typeface="Arial"/>
                <a:buNone/>
              </a:pPr>
              <a:r>
                <a:rPr lang="en" sz="1400" b="1" i="0" u="none" strike="noStrike" cap="none">
                  <a:solidFill>
                    <a:srgbClr val="FA582C"/>
                  </a:solidFill>
                  <a:latin typeface="Helvetica Neue"/>
                  <a:ea typeface="Helvetica Neue"/>
                  <a:cs typeface="Helvetica Neue"/>
                  <a:sym typeface="Helvetica Neue"/>
                </a:rPr>
                <a:t>1.6K</a:t>
              </a:r>
              <a:endParaRPr sz="700">
                <a:latin typeface="Helvetica Neue"/>
                <a:ea typeface="Helvetica Neue"/>
                <a:cs typeface="Helvetica Neue"/>
                <a:sym typeface="Helvetica Neue"/>
              </a:endParaRPr>
            </a:p>
          </p:txBody>
        </p:sp>
        <p:sp>
          <p:nvSpPr>
            <p:cNvPr id="783" name="Google Shape;783;p135"/>
            <p:cNvSpPr/>
            <p:nvPr/>
          </p:nvSpPr>
          <p:spPr>
            <a:xfrm>
              <a:off x="1867017" y="7277361"/>
              <a:ext cx="1548300" cy="275100"/>
            </a:xfrm>
            <a:prstGeom prst="roundRect">
              <a:avLst>
                <a:gd name="adj" fmla="val 38550"/>
              </a:avLst>
            </a:prstGeom>
            <a:noFill/>
            <a:ln w="25400" cap="flat" cmpd="sng">
              <a:solidFill>
                <a:schemeClr val="dk2"/>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i="0" u="none" strike="noStrike" cap="none">
                <a:solidFill>
                  <a:srgbClr val="FFFFFF"/>
                </a:solidFill>
                <a:latin typeface="Helvetica Neue"/>
                <a:ea typeface="Helvetica Neue"/>
                <a:cs typeface="Helvetica Neue"/>
                <a:sym typeface="Helvetica Neue"/>
              </a:endParaRPr>
            </a:p>
          </p:txBody>
        </p:sp>
      </p:grpSp>
      <p:grpSp>
        <p:nvGrpSpPr>
          <p:cNvPr id="784" name="Google Shape;784;p135"/>
          <p:cNvGrpSpPr/>
          <p:nvPr/>
        </p:nvGrpSpPr>
        <p:grpSpPr>
          <a:xfrm>
            <a:off x="1996998" y="3060852"/>
            <a:ext cx="816750" cy="907308"/>
            <a:chOff x="3993995" y="6561507"/>
            <a:chExt cx="1633500" cy="1814616"/>
          </a:xfrm>
        </p:grpSpPr>
        <p:sp>
          <p:nvSpPr>
            <p:cNvPr id="785" name="Google Shape;785;p135"/>
            <p:cNvSpPr txBox="1"/>
            <p:nvPr/>
          </p:nvSpPr>
          <p:spPr>
            <a:xfrm>
              <a:off x="4106473" y="7975923"/>
              <a:ext cx="1316100" cy="4002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A5A5A5"/>
                </a:buClr>
                <a:buSzPts val="1000"/>
                <a:buFont typeface="Arial"/>
                <a:buNone/>
              </a:pPr>
              <a:r>
                <a:rPr lang="en" sz="1000" b="1">
                  <a:solidFill>
                    <a:srgbClr val="A5A5A5"/>
                  </a:solidFill>
                  <a:latin typeface="Helvetica Neue"/>
                  <a:ea typeface="Helvetica Neue"/>
                  <a:cs typeface="Helvetica Neue"/>
                  <a:sym typeface="Helvetica Neue"/>
                </a:rPr>
                <a:t>Hoy</a:t>
              </a:r>
              <a:endParaRPr sz="900" i="0" u="none" strike="noStrike" cap="none">
                <a:solidFill>
                  <a:srgbClr val="A5A5A5"/>
                </a:solidFill>
                <a:latin typeface="Helvetica Neue"/>
                <a:ea typeface="Helvetica Neue"/>
                <a:cs typeface="Helvetica Neue"/>
                <a:sym typeface="Helvetica Neue"/>
              </a:endParaRPr>
            </a:p>
          </p:txBody>
        </p:sp>
        <p:sp>
          <p:nvSpPr>
            <p:cNvPr id="786" name="Google Shape;786;p135"/>
            <p:cNvSpPr txBox="1"/>
            <p:nvPr/>
          </p:nvSpPr>
          <p:spPr>
            <a:xfrm>
              <a:off x="4123953" y="6561507"/>
              <a:ext cx="1316100" cy="5232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CB06"/>
                </a:buClr>
                <a:buSzPts val="1400"/>
                <a:buFont typeface="Arial"/>
                <a:buNone/>
              </a:pPr>
              <a:r>
                <a:rPr lang="en" sz="1400" b="1" i="0" u="none" strike="noStrike" cap="none">
                  <a:solidFill>
                    <a:srgbClr val="FFCB06"/>
                  </a:solidFill>
                  <a:latin typeface="Helvetica Neue"/>
                  <a:ea typeface="Helvetica Neue"/>
                  <a:cs typeface="Helvetica Neue"/>
                  <a:sym typeface="Helvetica Neue"/>
                </a:rPr>
                <a:t>2.4K</a:t>
              </a:r>
              <a:endParaRPr sz="700">
                <a:latin typeface="Helvetica Neue"/>
                <a:ea typeface="Helvetica Neue"/>
                <a:cs typeface="Helvetica Neue"/>
                <a:sym typeface="Helvetica Neue"/>
              </a:endParaRPr>
            </a:p>
          </p:txBody>
        </p:sp>
        <p:sp>
          <p:nvSpPr>
            <p:cNvPr id="787" name="Google Shape;787;p135"/>
            <p:cNvSpPr/>
            <p:nvPr/>
          </p:nvSpPr>
          <p:spPr>
            <a:xfrm>
              <a:off x="3993995" y="7094897"/>
              <a:ext cx="1633500" cy="457800"/>
            </a:xfrm>
            <a:prstGeom prst="roundRect">
              <a:avLst>
                <a:gd name="adj" fmla="val 13986"/>
              </a:avLst>
            </a:prstGeom>
            <a:noFill/>
            <a:ln w="25400" cap="flat" cmpd="sng">
              <a:solidFill>
                <a:schemeClr val="accent2"/>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i="0" u="none" strike="noStrike" cap="none">
                <a:solidFill>
                  <a:srgbClr val="FFFFFF"/>
                </a:solidFill>
                <a:latin typeface="Helvetica Neue"/>
                <a:ea typeface="Helvetica Neue"/>
                <a:cs typeface="Helvetica Neue"/>
                <a:sym typeface="Helvetica Neue"/>
              </a:endParaRPr>
            </a:p>
          </p:txBody>
        </p:sp>
      </p:grpSp>
      <p:grpSp>
        <p:nvGrpSpPr>
          <p:cNvPr id="788" name="Google Shape;788;p135"/>
          <p:cNvGrpSpPr/>
          <p:nvPr/>
        </p:nvGrpSpPr>
        <p:grpSpPr>
          <a:xfrm>
            <a:off x="3051616" y="1518740"/>
            <a:ext cx="778500" cy="2541820"/>
            <a:chOff x="6103231" y="3477284"/>
            <a:chExt cx="1557000" cy="5083639"/>
          </a:xfrm>
        </p:grpSpPr>
        <p:sp>
          <p:nvSpPr>
            <p:cNvPr id="789" name="Google Shape;789;p135"/>
            <p:cNvSpPr/>
            <p:nvPr/>
          </p:nvSpPr>
          <p:spPr>
            <a:xfrm>
              <a:off x="6103231" y="4123415"/>
              <a:ext cx="1557000" cy="3316200"/>
            </a:xfrm>
            <a:prstGeom prst="upArrow">
              <a:avLst>
                <a:gd name="adj1" fmla="val 100000"/>
                <a:gd name="adj2" fmla="val 26106"/>
              </a:avLst>
            </a:prstGeom>
            <a:gradFill>
              <a:gsLst>
                <a:gs pos="0">
                  <a:srgbClr val="3F3F3F"/>
                </a:gs>
                <a:gs pos="31000">
                  <a:srgbClr val="3F3F3F"/>
                </a:gs>
                <a:gs pos="100000">
                  <a:srgbClr val="000000">
                    <a:alpha val="0"/>
                  </a:srgbClr>
                </a:gs>
              </a:gsLst>
              <a:lin ang="5400012" scaled="0"/>
            </a:gradFill>
            <a:ln w="25400" cap="flat" cmpd="sng">
              <a:solidFill>
                <a:schemeClr val="accent6"/>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00" i="0" u="none" strike="noStrike" cap="none">
                <a:solidFill>
                  <a:srgbClr val="FFFFFF"/>
                </a:solidFill>
                <a:latin typeface="Helvetica Neue"/>
                <a:ea typeface="Helvetica Neue"/>
                <a:cs typeface="Helvetica Neue"/>
                <a:sym typeface="Helvetica Neue"/>
              </a:endParaRPr>
            </a:p>
          </p:txBody>
        </p:sp>
        <p:sp>
          <p:nvSpPr>
            <p:cNvPr id="790" name="Google Shape;790;p135"/>
            <p:cNvSpPr txBox="1"/>
            <p:nvPr/>
          </p:nvSpPr>
          <p:spPr>
            <a:xfrm>
              <a:off x="6223699" y="4795824"/>
              <a:ext cx="1316100" cy="10158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CC66"/>
                </a:buClr>
                <a:buSzPts val="3000"/>
                <a:buFont typeface="Arial"/>
                <a:buNone/>
              </a:pPr>
              <a:r>
                <a:rPr lang="en" sz="3000" b="1" i="0" u="none" strike="noStrike" cap="none">
                  <a:solidFill>
                    <a:srgbClr val="00CC66"/>
                  </a:solidFill>
                  <a:latin typeface="Helvetica Neue"/>
                  <a:ea typeface="Helvetica Neue"/>
                  <a:cs typeface="Helvetica Neue"/>
                  <a:sym typeface="Helvetica Neue"/>
                </a:rPr>
                <a:t>5x</a:t>
              </a:r>
              <a:endParaRPr sz="3000" b="1" i="0" u="none" strike="noStrike" cap="none">
                <a:solidFill>
                  <a:srgbClr val="00CC66"/>
                </a:solidFill>
                <a:latin typeface="Helvetica Neue"/>
                <a:ea typeface="Helvetica Neue"/>
                <a:cs typeface="Helvetica Neue"/>
                <a:sym typeface="Helvetica Neue"/>
              </a:endParaRPr>
            </a:p>
          </p:txBody>
        </p:sp>
        <p:sp>
          <p:nvSpPr>
            <p:cNvPr id="791" name="Google Shape;791;p135"/>
            <p:cNvSpPr txBox="1"/>
            <p:nvPr/>
          </p:nvSpPr>
          <p:spPr>
            <a:xfrm>
              <a:off x="6217272" y="3477284"/>
              <a:ext cx="1316100" cy="5232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CC66"/>
                </a:buClr>
                <a:buSzPts val="1400"/>
                <a:buFont typeface="Arial"/>
                <a:buNone/>
              </a:pPr>
              <a:r>
                <a:rPr lang="en" sz="1400" b="1" i="0" u="none" strike="noStrike" cap="none">
                  <a:solidFill>
                    <a:srgbClr val="00CC66"/>
                  </a:solidFill>
                  <a:latin typeface="Helvetica Neue"/>
                  <a:ea typeface="Helvetica Neue"/>
                  <a:cs typeface="Helvetica Neue"/>
                  <a:sym typeface="Helvetica Neue"/>
                </a:rPr>
                <a:t>~12K</a:t>
              </a:r>
              <a:endParaRPr sz="700">
                <a:latin typeface="Helvetica Neue"/>
                <a:ea typeface="Helvetica Neue"/>
                <a:cs typeface="Helvetica Neue"/>
                <a:sym typeface="Helvetica Neue"/>
              </a:endParaRPr>
            </a:p>
          </p:txBody>
        </p:sp>
        <p:sp>
          <p:nvSpPr>
            <p:cNvPr id="792" name="Google Shape;792;p135"/>
            <p:cNvSpPr txBox="1"/>
            <p:nvPr/>
          </p:nvSpPr>
          <p:spPr>
            <a:xfrm>
              <a:off x="6202435" y="7975923"/>
              <a:ext cx="1316100" cy="585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A5A5A5"/>
                </a:buClr>
                <a:buSzPts val="1000"/>
                <a:buFont typeface="Arial"/>
                <a:buNone/>
              </a:pPr>
              <a:r>
                <a:rPr lang="en" sz="1000" b="1" i="0" u="none" strike="noStrike" cap="none">
                  <a:solidFill>
                    <a:srgbClr val="A5A5A5"/>
                  </a:solidFill>
                  <a:latin typeface="Helvetica Neue"/>
                  <a:ea typeface="Helvetica Neue"/>
                  <a:cs typeface="Helvetica Neue"/>
                  <a:sym typeface="Helvetica Neue"/>
                </a:rPr>
                <a:t>2030</a:t>
              </a:r>
              <a:endParaRPr sz="700">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A5A5A5"/>
                </a:buClr>
                <a:buSzPts val="600"/>
                <a:buFont typeface="Arial"/>
                <a:buNone/>
              </a:pPr>
              <a:r>
                <a:rPr lang="en" sz="600" b="1" i="1" u="none" strike="noStrike" cap="none">
                  <a:solidFill>
                    <a:srgbClr val="A5A5A5"/>
                  </a:solidFill>
                  <a:latin typeface="Helvetica Neue"/>
                  <a:ea typeface="Helvetica Neue"/>
                  <a:cs typeface="Helvetica Neue"/>
                  <a:sym typeface="Helvetica Neue"/>
                </a:rPr>
                <a:t>(</a:t>
              </a:r>
              <a:r>
                <a:rPr lang="en" sz="600" b="1" i="1">
                  <a:solidFill>
                    <a:srgbClr val="A5A5A5"/>
                  </a:solidFill>
                  <a:latin typeface="Helvetica Neue"/>
                  <a:ea typeface="Helvetica Neue"/>
                  <a:cs typeface="Helvetica Neue"/>
                  <a:sym typeface="Helvetica Neue"/>
                </a:rPr>
                <a:t>Previsto</a:t>
              </a:r>
              <a:r>
                <a:rPr lang="en" sz="600" b="1" i="1" u="none" strike="noStrike" cap="none">
                  <a:solidFill>
                    <a:srgbClr val="A5A5A5"/>
                  </a:solidFill>
                  <a:latin typeface="Helvetica Neue"/>
                  <a:ea typeface="Helvetica Neue"/>
                  <a:cs typeface="Helvetica Neue"/>
                  <a:sym typeface="Helvetica Neue"/>
                </a:rPr>
                <a:t>)</a:t>
              </a:r>
              <a:endParaRPr sz="600" b="1" i="1" u="none" strike="noStrike" cap="none">
                <a:solidFill>
                  <a:srgbClr val="A5A5A5"/>
                </a:solidFill>
                <a:latin typeface="Helvetica Neue"/>
                <a:ea typeface="Helvetica Neue"/>
                <a:cs typeface="Helvetica Neue"/>
                <a:sym typeface="Helvetica Neue"/>
              </a:endParaRPr>
            </a:p>
          </p:txBody>
        </p:sp>
      </p:grpSp>
      <p:grpSp>
        <p:nvGrpSpPr>
          <p:cNvPr id="793" name="Google Shape;793;p135"/>
          <p:cNvGrpSpPr/>
          <p:nvPr/>
        </p:nvGrpSpPr>
        <p:grpSpPr>
          <a:xfrm>
            <a:off x="5550986" y="2039949"/>
            <a:ext cx="958929" cy="1928212"/>
            <a:chOff x="11101972" y="4519700"/>
            <a:chExt cx="1917858" cy="3856423"/>
          </a:xfrm>
        </p:grpSpPr>
        <p:sp>
          <p:nvSpPr>
            <p:cNvPr id="794" name="Google Shape;794;p135"/>
            <p:cNvSpPr txBox="1"/>
            <p:nvPr/>
          </p:nvSpPr>
          <p:spPr>
            <a:xfrm>
              <a:off x="11556523" y="7975923"/>
              <a:ext cx="1020600" cy="4002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7F7F7F"/>
                </a:buClr>
                <a:buSzPts val="1000"/>
                <a:buFont typeface="Arial"/>
                <a:buNone/>
              </a:pPr>
              <a:r>
                <a:rPr lang="en" sz="1000" b="1">
                  <a:solidFill>
                    <a:srgbClr val="7F7F7F"/>
                  </a:solidFill>
                  <a:latin typeface="Helvetica Neue"/>
                  <a:ea typeface="Helvetica Neue"/>
                  <a:cs typeface="Helvetica Neue"/>
                  <a:sym typeface="Helvetica Neue"/>
                </a:rPr>
                <a:t>Hoy</a:t>
              </a:r>
              <a:endParaRPr sz="700">
                <a:latin typeface="Helvetica Neue"/>
                <a:ea typeface="Helvetica Neue"/>
                <a:cs typeface="Helvetica Neue"/>
                <a:sym typeface="Helvetica Neue"/>
              </a:endParaRPr>
            </a:p>
          </p:txBody>
        </p:sp>
        <p:sp>
          <p:nvSpPr>
            <p:cNvPr id="795" name="Google Shape;795;p135"/>
            <p:cNvSpPr txBox="1"/>
            <p:nvPr/>
          </p:nvSpPr>
          <p:spPr>
            <a:xfrm>
              <a:off x="11402391" y="4519700"/>
              <a:ext cx="1316100" cy="5232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FFCB06"/>
                </a:buClr>
                <a:buSzPts val="1400"/>
                <a:buFont typeface="Arial"/>
                <a:buNone/>
              </a:pPr>
              <a:r>
                <a:rPr lang="en" sz="1400" b="1" i="0" u="none" strike="noStrike" cap="none">
                  <a:solidFill>
                    <a:srgbClr val="FFCB06"/>
                  </a:solidFill>
                  <a:latin typeface="Helvetica Neue"/>
                  <a:ea typeface="Helvetica Neue"/>
                  <a:cs typeface="Helvetica Neue"/>
                  <a:sym typeface="Helvetica Neue"/>
                </a:rPr>
                <a:t>8K</a:t>
              </a:r>
              <a:endParaRPr sz="700">
                <a:latin typeface="Helvetica Neue"/>
                <a:ea typeface="Helvetica Neue"/>
                <a:cs typeface="Helvetica Neue"/>
                <a:sym typeface="Helvetica Neue"/>
              </a:endParaRPr>
            </a:p>
          </p:txBody>
        </p:sp>
        <p:grpSp>
          <p:nvGrpSpPr>
            <p:cNvPr id="796" name="Google Shape;796;p135"/>
            <p:cNvGrpSpPr/>
            <p:nvPr/>
          </p:nvGrpSpPr>
          <p:grpSpPr>
            <a:xfrm>
              <a:off x="11101972" y="5154802"/>
              <a:ext cx="1917858" cy="1917901"/>
              <a:chOff x="11101972" y="5154802"/>
              <a:chExt cx="1917858" cy="1917901"/>
            </a:xfrm>
          </p:grpSpPr>
          <p:sp>
            <p:nvSpPr>
              <p:cNvPr id="797" name="Google Shape;797;p135"/>
              <p:cNvSpPr/>
              <p:nvPr/>
            </p:nvSpPr>
            <p:spPr>
              <a:xfrm>
                <a:off x="11101972" y="6972203"/>
                <a:ext cx="1017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798" name="Google Shape;798;p135"/>
              <p:cNvSpPr/>
              <p:nvPr/>
            </p:nvSpPr>
            <p:spPr>
              <a:xfrm>
                <a:off x="11303967" y="6972203"/>
                <a:ext cx="1017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799" name="Google Shape;799;p135"/>
              <p:cNvSpPr/>
              <p:nvPr/>
            </p:nvSpPr>
            <p:spPr>
              <a:xfrm>
                <a:off x="11505408" y="6972203"/>
                <a:ext cx="1017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0" name="Google Shape;800;p135"/>
              <p:cNvSpPr/>
              <p:nvPr/>
            </p:nvSpPr>
            <p:spPr>
              <a:xfrm>
                <a:off x="11708513" y="6972203"/>
                <a:ext cx="1005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1" name="Google Shape;801;p135"/>
              <p:cNvSpPr/>
              <p:nvPr/>
            </p:nvSpPr>
            <p:spPr>
              <a:xfrm>
                <a:off x="11909953" y="6972203"/>
                <a:ext cx="1005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2" name="Google Shape;802;p135"/>
              <p:cNvSpPr/>
              <p:nvPr/>
            </p:nvSpPr>
            <p:spPr>
              <a:xfrm>
                <a:off x="12111949" y="6972203"/>
                <a:ext cx="1017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3" name="Google Shape;803;p135"/>
              <p:cNvSpPr/>
              <p:nvPr/>
            </p:nvSpPr>
            <p:spPr>
              <a:xfrm>
                <a:off x="12313389" y="6972203"/>
                <a:ext cx="1017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4" name="Google Shape;804;p135"/>
              <p:cNvSpPr/>
              <p:nvPr/>
            </p:nvSpPr>
            <p:spPr>
              <a:xfrm>
                <a:off x="11101972" y="6770763"/>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5" name="Google Shape;805;p135"/>
              <p:cNvSpPr/>
              <p:nvPr/>
            </p:nvSpPr>
            <p:spPr>
              <a:xfrm>
                <a:off x="11303967" y="6770763"/>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6" name="Google Shape;806;p135"/>
              <p:cNvSpPr/>
              <p:nvPr/>
            </p:nvSpPr>
            <p:spPr>
              <a:xfrm>
                <a:off x="11505408" y="6770763"/>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7" name="Google Shape;807;p135"/>
              <p:cNvSpPr/>
              <p:nvPr/>
            </p:nvSpPr>
            <p:spPr>
              <a:xfrm>
                <a:off x="11708513" y="6770763"/>
                <a:ext cx="1005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8" name="Google Shape;808;p135"/>
              <p:cNvSpPr/>
              <p:nvPr/>
            </p:nvSpPr>
            <p:spPr>
              <a:xfrm>
                <a:off x="11909953" y="6770763"/>
                <a:ext cx="1005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09" name="Google Shape;809;p135"/>
              <p:cNvSpPr/>
              <p:nvPr/>
            </p:nvSpPr>
            <p:spPr>
              <a:xfrm>
                <a:off x="12111949" y="6770763"/>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0" name="Google Shape;810;p135"/>
              <p:cNvSpPr/>
              <p:nvPr/>
            </p:nvSpPr>
            <p:spPr>
              <a:xfrm>
                <a:off x="12313389" y="6770763"/>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1" name="Google Shape;811;p135"/>
              <p:cNvSpPr/>
              <p:nvPr/>
            </p:nvSpPr>
            <p:spPr>
              <a:xfrm>
                <a:off x="11101972" y="6567658"/>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2" name="Google Shape;812;p135"/>
              <p:cNvSpPr/>
              <p:nvPr/>
            </p:nvSpPr>
            <p:spPr>
              <a:xfrm>
                <a:off x="11303967" y="6567658"/>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3" name="Google Shape;813;p135"/>
              <p:cNvSpPr/>
              <p:nvPr/>
            </p:nvSpPr>
            <p:spPr>
              <a:xfrm>
                <a:off x="11505408" y="6567658"/>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4" name="Google Shape;814;p135"/>
              <p:cNvSpPr/>
              <p:nvPr/>
            </p:nvSpPr>
            <p:spPr>
              <a:xfrm>
                <a:off x="11708513" y="6567658"/>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5" name="Google Shape;815;p135"/>
              <p:cNvSpPr/>
              <p:nvPr/>
            </p:nvSpPr>
            <p:spPr>
              <a:xfrm>
                <a:off x="11909953" y="6567658"/>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6" name="Google Shape;816;p135"/>
              <p:cNvSpPr/>
              <p:nvPr/>
            </p:nvSpPr>
            <p:spPr>
              <a:xfrm>
                <a:off x="12111949" y="6567658"/>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7" name="Google Shape;817;p135"/>
              <p:cNvSpPr/>
              <p:nvPr/>
            </p:nvSpPr>
            <p:spPr>
              <a:xfrm>
                <a:off x="12313389" y="6567658"/>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8" name="Google Shape;818;p135"/>
              <p:cNvSpPr/>
              <p:nvPr/>
            </p:nvSpPr>
            <p:spPr>
              <a:xfrm>
                <a:off x="11101972" y="636566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19" name="Google Shape;819;p135"/>
              <p:cNvSpPr/>
              <p:nvPr/>
            </p:nvSpPr>
            <p:spPr>
              <a:xfrm>
                <a:off x="11303967" y="636566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0" name="Google Shape;820;p135"/>
              <p:cNvSpPr/>
              <p:nvPr/>
            </p:nvSpPr>
            <p:spPr>
              <a:xfrm>
                <a:off x="11505408" y="636566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1" name="Google Shape;821;p135"/>
              <p:cNvSpPr/>
              <p:nvPr/>
            </p:nvSpPr>
            <p:spPr>
              <a:xfrm>
                <a:off x="11708513" y="6365663"/>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2" name="Google Shape;822;p135"/>
              <p:cNvSpPr/>
              <p:nvPr/>
            </p:nvSpPr>
            <p:spPr>
              <a:xfrm>
                <a:off x="11909953" y="6365663"/>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3" name="Google Shape;823;p135"/>
              <p:cNvSpPr/>
              <p:nvPr/>
            </p:nvSpPr>
            <p:spPr>
              <a:xfrm>
                <a:off x="12111949" y="636566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4" name="Google Shape;824;p135"/>
              <p:cNvSpPr/>
              <p:nvPr/>
            </p:nvSpPr>
            <p:spPr>
              <a:xfrm>
                <a:off x="12313389" y="636566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5" name="Google Shape;825;p135"/>
              <p:cNvSpPr/>
              <p:nvPr/>
            </p:nvSpPr>
            <p:spPr>
              <a:xfrm>
                <a:off x="11101972" y="616422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6" name="Google Shape;826;p135"/>
              <p:cNvSpPr/>
              <p:nvPr/>
            </p:nvSpPr>
            <p:spPr>
              <a:xfrm>
                <a:off x="11303967" y="616422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7" name="Google Shape;827;p135"/>
              <p:cNvSpPr/>
              <p:nvPr/>
            </p:nvSpPr>
            <p:spPr>
              <a:xfrm>
                <a:off x="11505408" y="616422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8" name="Google Shape;828;p135"/>
              <p:cNvSpPr/>
              <p:nvPr/>
            </p:nvSpPr>
            <p:spPr>
              <a:xfrm>
                <a:off x="11708513" y="6164223"/>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29" name="Google Shape;829;p135"/>
              <p:cNvSpPr/>
              <p:nvPr/>
            </p:nvSpPr>
            <p:spPr>
              <a:xfrm>
                <a:off x="11909953" y="6164223"/>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0" name="Google Shape;830;p135"/>
              <p:cNvSpPr/>
              <p:nvPr/>
            </p:nvSpPr>
            <p:spPr>
              <a:xfrm>
                <a:off x="12111949" y="616422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1" name="Google Shape;831;p135"/>
              <p:cNvSpPr/>
              <p:nvPr/>
            </p:nvSpPr>
            <p:spPr>
              <a:xfrm>
                <a:off x="12313389" y="616422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2" name="Google Shape;832;p135"/>
              <p:cNvSpPr/>
              <p:nvPr/>
            </p:nvSpPr>
            <p:spPr>
              <a:xfrm>
                <a:off x="11101972" y="5962782"/>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3" name="Google Shape;833;p135"/>
              <p:cNvSpPr/>
              <p:nvPr/>
            </p:nvSpPr>
            <p:spPr>
              <a:xfrm>
                <a:off x="11303967" y="5962782"/>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4" name="Google Shape;834;p135"/>
              <p:cNvSpPr/>
              <p:nvPr/>
            </p:nvSpPr>
            <p:spPr>
              <a:xfrm>
                <a:off x="11505408" y="5962782"/>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5" name="Google Shape;835;p135"/>
              <p:cNvSpPr/>
              <p:nvPr/>
            </p:nvSpPr>
            <p:spPr>
              <a:xfrm>
                <a:off x="11708513" y="5962782"/>
                <a:ext cx="1005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6" name="Google Shape;836;p135"/>
              <p:cNvSpPr/>
              <p:nvPr/>
            </p:nvSpPr>
            <p:spPr>
              <a:xfrm>
                <a:off x="11909953" y="5962782"/>
                <a:ext cx="1005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7" name="Google Shape;837;p135"/>
              <p:cNvSpPr/>
              <p:nvPr/>
            </p:nvSpPr>
            <p:spPr>
              <a:xfrm>
                <a:off x="12111949" y="5962782"/>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8" name="Google Shape;838;p135"/>
              <p:cNvSpPr/>
              <p:nvPr/>
            </p:nvSpPr>
            <p:spPr>
              <a:xfrm>
                <a:off x="12313389" y="5962782"/>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39" name="Google Shape;839;p135"/>
              <p:cNvSpPr/>
              <p:nvPr/>
            </p:nvSpPr>
            <p:spPr>
              <a:xfrm>
                <a:off x="11101972" y="5760787"/>
                <a:ext cx="1017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0" name="Google Shape;840;p135"/>
              <p:cNvSpPr/>
              <p:nvPr/>
            </p:nvSpPr>
            <p:spPr>
              <a:xfrm>
                <a:off x="11303967" y="5760787"/>
                <a:ext cx="1017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1" name="Google Shape;841;p135"/>
              <p:cNvSpPr/>
              <p:nvPr/>
            </p:nvSpPr>
            <p:spPr>
              <a:xfrm>
                <a:off x="11505408" y="5760787"/>
                <a:ext cx="1017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2" name="Google Shape;842;p135"/>
              <p:cNvSpPr/>
              <p:nvPr/>
            </p:nvSpPr>
            <p:spPr>
              <a:xfrm>
                <a:off x="11708513" y="5760787"/>
                <a:ext cx="1005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3" name="Google Shape;843;p135"/>
              <p:cNvSpPr/>
              <p:nvPr/>
            </p:nvSpPr>
            <p:spPr>
              <a:xfrm>
                <a:off x="11909953" y="5760787"/>
                <a:ext cx="1005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4" name="Google Shape;844;p135"/>
              <p:cNvSpPr/>
              <p:nvPr/>
            </p:nvSpPr>
            <p:spPr>
              <a:xfrm>
                <a:off x="12111949" y="5760787"/>
                <a:ext cx="1017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5" name="Google Shape;845;p135"/>
              <p:cNvSpPr/>
              <p:nvPr/>
            </p:nvSpPr>
            <p:spPr>
              <a:xfrm>
                <a:off x="12313389" y="5760787"/>
                <a:ext cx="1017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6" name="Google Shape;846;p135"/>
              <p:cNvSpPr/>
              <p:nvPr/>
            </p:nvSpPr>
            <p:spPr>
              <a:xfrm>
                <a:off x="12515385" y="6972203"/>
                <a:ext cx="1017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7" name="Google Shape;847;p135"/>
              <p:cNvSpPr/>
              <p:nvPr/>
            </p:nvSpPr>
            <p:spPr>
              <a:xfrm>
                <a:off x="12718490" y="6972203"/>
                <a:ext cx="999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8" name="Google Shape;848;p135"/>
              <p:cNvSpPr/>
              <p:nvPr/>
            </p:nvSpPr>
            <p:spPr>
              <a:xfrm>
                <a:off x="12515385" y="6770763"/>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49" name="Google Shape;849;p135"/>
              <p:cNvSpPr/>
              <p:nvPr/>
            </p:nvSpPr>
            <p:spPr>
              <a:xfrm>
                <a:off x="12718490" y="6770763"/>
                <a:ext cx="999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0" name="Google Shape;850;p135"/>
              <p:cNvSpPr/>
              <p:nvPr/>
            </p:nvSpPr>
            <p:spPr>
              <a:xfrm>
                <a:off x="12515385" y="6567658"/>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1" name="Google Shape;851;p135"/>
              <p:cNvSpPr/>
              <p:nvPr/>
            </p:nvSpPr>
            <p:spPr>
              <a:xfrm>
                <a:off x="12718490" y="6567658"/>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2" name="Google Shape;852;p135"/>
              <p:cNvSpPr/>
              <p:nvPr/>
            </p:nvSpPr>
            <p:spPr>
              <a:xfrm>
                <a:off x="12515385" y="636566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3" name="Google Shape;853;p135"/>
              <p:cNvSpPr/>
              <p:nvPr/>
            </p:nvSpPr>
            <p:spPr>
              <a:xfrm>
                <a:off x="12718490" y="6365663"/>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4" name="Google Shape;854;p135"/>
              <p:cNvSpPr/>
              <p:nvPr/>
            </p:nvSpPr>
            <p:spPr>
              <a:xfrm>
                <a:off x="12515385" y="6164223"/>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5" name="Google Shape;855;p135"/>
              <p:cNvSpPr/>
              <p:nvPr/>
            </p:nvSpPr>
            <p:spPr>
              <a:xfrm>
                <a:off x="12718490" y="6164223"/>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6" name="Google Shape;856;p135"/>
              <p:cNvSpPr/>
              <p:nvPr/>
            </p:nvSpPr>
            <p:spPr>
              <a:xfrm>
                <a:off x="12515385" y="5962782"/>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7" name="Google Shape;857;p135"/>
              <p:cNvSpPr/>
              <p:nvPr/>
            </p:nvSpPr>
            <p:spPr>
              <a:xfrm>
                <a:off x="12718490" y="5962782"/>
                <a:ext cx="999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8" name="Google Shape;858;p135"/>
              <p:cNvSpPr/>
              <p:nvPr/>
            </p:nvSpPr>
            <p:spPr>
              <a:xfrm>
                <a:off x="12515385" y="5760787"/>
                <a:ext cx="1017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59" name="Google Shape;859;p135"/>
              <p:cNvSpPr/>
              <p:nvPr/>
            </p:nvSpPr>
            <p:spPr>
              <a:xfrm>
                <a:off x="12718490" y="5760787"/>
                <a:ext cx="999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0" name="Google Shape;860;p135"/>
              <p:cNvSpPr/>
              <p:nvPr/>
            </p:nvSpPr>
            <p:spPr>
              <a:xfrm>
                <a:off x="11101972" y="5559347"/>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1" name="Google Shape;861;p135"/>
              <p:cNvSpPr/>
              <p:nvPr/>
            </p:nvSpPr>
            <p:spPr>
              <a:xfrm>
                <a:off x="11303967" y="5559347"/>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2" name="Google Shape;862;p135"/>
              <p:cNvSpPr/>
              <p:nvPr/>
            </p:nvSpPr>
            <p:spPr>
              <a:xfrm>
                <a:off x="11505408" y="5559347"/>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3" name="Google Shape;863;p135"/>
              <p:cNvSpPr/>
              <p:nvPr/>
            </p:nvSpPr>
            <p:spPr>
              <a:xfrm>
                <a:off x="11708513" y="5559347"/>
                <a:ext cx="1005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4" name="Google Shape;864;p135"/>
              <p:cNvSpPr/>
              <p:nvPr/>
            </p:nvSpPr>
            <p:spPr>
              <a:xfrm>
                <a:off x="11909953" y="5559347"/>
                <a:ext cx="1005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5" name="Google Shape;865;p135"/>
              <p:cNvSpPr/>
              <p:nvPr/>
            </p:nvSpPr>
            <p:spPr>
              <a:xfrm>
                <a:off x="12111949" y="5559347"/>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6" name="Google Shape;866;p135"/>
              <p:cNvSpPr/>
              <p:nvPr/>
            </p:nvSpPr>
            <p:spPr>
              <a:xfrm>
                <a:off x="12313389" y="5559347"/>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7" name="Google Shape;867;p135"/>
              <p:cNvSpPr/>
              <p:nvPr/>
            </p:nvSpPr>
            <p:spPr>
              <a:xfrm>
                <a:off x="11101972" y="535624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8" name="Google Shape;868;p135"/>
              <p:cNvSpPr/>
              <p:nvPr/>
            </p:nvSpPr>
            <p:spPr>
              <a:xfrm>
                <a:off x="11303967" y="535624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69" name="Google Shape;869;p135"/>
              <p:cNvSpPr/>
              <p:nvPr/>
            </p:nvSpPr>
            <p:spPr>
              <a:xfrm>
                <a:off x="11505408" y="535624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0" name="Google Shape;870;p135"/>
              <p:cNvSpPr/>
              <p:nvPr/>
            </p:nvSpPr>
            <p:spPr>
              <a:xfrm>
                <a:off x="11708513" y="5356242"/>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1" name="Google Shape;871;p135"/>
              <p:cNvSpPr/>
              <p:nvPr/>
            </p:nvSpPr>
            <p:spPr>
              <a:xfrm>
                <a:off x="11909953" y="5356242"/>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2" name="Google Shape;872;p135"/>
              <p:cNvSpPr/>
              <p:nvPr/>
            </p:nvSpPr>
            <p:spPr>
              <a:xfrm>
                <a:off x="12111949" y="535624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3" name="Google Shape;873;p135"/>
              <p:cNvSpPr/>
              <p:nvPr/>
            </p:nvSpPr>
            <p:spPr>
              <a:xfrm>
                <a:off x="12313389" y="535624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4" name="Google Shape;874;p135"/>
              <p:cNvSpPr/>
              <p:nvPr/>
            </p:nvSpPr>
            <p:spPr>
              <a:xfrm>
                <a:off x="12515385" y="5559347"/>
                <a:ext cx="1017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5" name="Google Shape;875;p135"/>
              <p:cNvSpPr/>
              <p:nvPr/>
            </p:nvSpPr>
            <p:spPr>
              <a:xfrm>
                <a:off x="12718490" y="5559347"/>
                <a:ext cx="999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6" name="Google Shape;876;p135"/>
              <p:cNvSpPr/>
              <p:nvPr/>
            </p:nvSpPr>
            <p:spPr>
              <a:xfrm>
                <a:off x="12515385" y="535624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7" name="Google Shape;877;p135"/>
              <p:cNvSpPr/>
              <p:nvPr/>
            </p:nvSpPr>
            <p:spPr>
              <a:xfrm>
                <a:off x="12718490" y="5356242"/>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8" name="Google Shape;878;p135"/>
              <p:cNvSpPr/>
              <p:nvPr/>
            </p:nvSpPr>
            <p:spPr>
              <a:xfrm>
                <a:off x="11101972" y="515480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79" name="Google Shape;879;p135"/>
              <p:cNvSpPr/>
              <p:nvPr/>
            </p:nvSpPr>
            <p:spPr>
              <a:xfrm>
                <a:off x="11303967" y="515480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0" name="Google Shape;880;p135"/>
              <p:cNvSpPr/>
              <p:nvPr/>
            </p:nvSpPr>
            <p:spPr>
              <a:xfrm>
                <a:off x="11505408" y="515480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1" name="Google Shape;881;p135"/>
              <p:cNvSpPr/>
              <p:nvPr/>
            </p:nvSpPr>
            <p:spPr>
              <a:xfrm>
                <a:off x="11708513" y="5154802"/>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2" name="Google Shape;882;p135"/>
              <p:cNvSpPr/>
              <p:nvPr/>
            </p:nvSpPr>
            <p:spPr>
              <a:xfrm>
                <a:off x="11909953" y="5154802"/>
                <a:ext cx="1005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3" name="Google Shape;883;p135"/>
              <p:cNvSpPr/>
              <p:nvPr/>
            </p:nvSpPr>
            <p:spPr>
              <a:xfrm>
                <a:off x="12111949" y="515480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4" name="Google Shape;884;p135"/>
              <p:cNvSpPr/>
              <p:nvPr/>
            </p:nvSpPr>
            <p:spPr>
              <a:xfrm>
                <a:off x="12313389" y="515480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5" name="Google Shape;885;p135"/>
              <p:cNvSpPr/>
              <p:nvPr/>
            </p:nvSpPr>
            <p:spPr>
              <a:xfrm>
                <a:off x="12515385" y="5154802"/>
                <a:ext cx="1017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6" name="Google Shape;886;p135"/>
              <p:cNvSpPr/>
              <p:nvPr/>
            </p:nvSpPr>
            <p:spPr>
              <a:xfrm>
                <a:off x="12718490" y="5154802"/>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7" name="Google Shape;887;p135"/>
              <p:cNvSpPr/>
              <p:nvPr/>
            </p:nvSpPr>
            <p:spPr>
              <a:xfrm>
                <a:off x="12919930" y="6972203"/>
                <a:ext cx="99900" cy="100500"/>
              </a:xfrm>
              <a:prstGeom prst="rect">
                <a:avLst/>
              </a:prstGeom>
              <a:solidFill>
                <a:schemeClr val="accent2"/>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8" name="Google Shape;888;p135"/>
              <p:cNvSpPr/>
              <p:nvPr/>
            </p:nvSpPr>
            <p:spPr>
              <a:xfrm>
                <a:off x="12919930" y="6770763"/>
                <a:ext cx="999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89" name="Google Shape;889;p135"/>
              <p:cNvSpPr/>
              <p:nvPr/>
            </p:nvSpPr>
            <p:spPr>
              <a:xfrm>
                <a:off x="12919930" y="6567658"/>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90" name="Google Shape;890;p135"/>
              <p:cNvSpPr/>
              <p:nvPr/>
            </p:nvSpPr>
            <p:spPr>
              <a:xfrm>
                <a:off x="12919930" y="6365663"/>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91" name="Google Shape;891;p135"/>
              <p:cNvSpPr/>
              <p:nvPr/>
            </p:nvSpPr>
            <p:spPr>
              <a:xfrm>
                <a:off x="12919930" y="6164223"/>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92" name="Google Shape;892;p135"/>
              <p:cNvSpPr/>
              <p:nvPr/>
            </p:nvSpPr>
            <p:spPr>
              <a:xfrm>
                <a:off x="12919930" y="5962782"/>
                <a:ext cx="999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93" name="Google Shape;893;p135"/>
              <p:cNvSpPr/>
              <p:nvPr/>
            </p:nvSpPr>
            <p:spPr>
              <a:xfrm>
                <a:off x="12919930" y="5760787"/>
                <a:ext cx="99900" cy="1005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94" name="Google Shape;894;p135"/>
              <p:cNvSpPr/>
              <p:nvPr/>
            </p:nvSpPr>
            <p:spPr>
              <a:xfrm>
                <a:off x="12919930" y="5559347"/>
                <a:ext cx="99900" cy="999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95" name="Google Shape;895;p135"/>
              <p:cNvSpPr/>
              <p:nvPr/>
            </p:nvSpPr>
            <p:spPr>
              <a:xfrm>
                <a:off x="12919930" y="5356242"/>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896" name="Google Shape;896;p135"/>
              <p:cNvSpPr/>
              <p:nvPr/>
            </p:nvSpPr>
            <p:spPr>
              <a:xfrm>
                <a:off x="12919930" y="5154802"/>
                <a:ext cx="99900" cy="101700"/>
              </a:xfrm>
              <a:prstGeom prst="rect">
                <a:avLst/>
              </a:prstGeom>
              <a:solidFill>
                <a:srgbClr val="26262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grpSp>
      <p:grpSp>
        <p:nvGrpSpPr>
          <p:cNvPr id="897" name="Google Shape;897;p135"/>
          <p:cNvGrpSpPr/>
          <p:nvPr/>
        </p:nvGrpSpPr>
        <p:grpSpPr>
          <a:xfrm>
            <a:off x="6964938" y="2039948"/>
            <a:ext cx="958929" cy="2174512"/>
            <a:chOff x="13929876" y="4519700"/>
            <a:chExt cx="1917858" cy="4349023"/>
          </a:xfrm>
        </p:grpSpPr>
        <p:sp>
          <p:nvSpPr>
            <p:cNvPr id="898" name="Google Shape;898;p135"/>
            <p:cNvSpPr txBox="1"/>
            <p:nvPr/>
          </p:nvSpPr>
          <p:spPr>
            <a:xfrm>
              <a:off x="14334399" y="7975923"/>
              <a:ext cx="1108800" cy="8928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7F7F7F"/>
                </a:buClr>
                <a:buSzPts val="1000"/>
                <a:buFont typeface="Arial"/>
                <a:buNone/>
              </a:pPr>
              <a:r>
                <a:rPr lang="en" sz="1000" b="1" i="0" u="none" strike="noStrike" cap="none">
                  <a:solidFill>
                    <a:srgbClr val="7F7F7F"/>
                  </a:solidFill>
                  <a:latin typeface="Helvetica Neue"/>
                  <a:ea typeface="Helvetica Neue"/>
                  <a:cs typeface="Helvetica Neue"/>
                  <a:sym typeface="Helvetica Neue"/>
                </a:rPr>
                <a:t>2030</a:t>
              </a:r>
              <a:endParaRPr sz="700">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A5A5A5"/>
                </a:buClr>
                <a:buSzPts val="600"/>
                <a:buFont typeface="Arial"/>
                <a:buNone/>
              </a:pPr>
              <a:r>
                <a:rPr lang="en" sz="600" b="1" i="1" u="none" strike="noStrike" cap="none">
                  <a:solidFill>
                    <a:srgbClr val="A5A5A5"/>
                  </a:solidFill>
                  <a:latin typeface="Helvetica Neue"/>
                  <a:ea typeface="Helvetica Neue"/>
                  <a:cs typeface="Helvetica Neue"/>
                  <a:sym typeface="Helvetica Neue"/>
                </a:rPr>
                <a:t>(</a:t>
              </a:r>
              <a:r>
                <a:rPr lang="en" sz="600" b="1" i="1">
                  <a:solidFill>
                    <a:srgbClr val="A5A5A5"/>
                  </a:solidFill>
                  <a:latin typeface="Helvetica Neue"/>
                  <a:ea typeface="Helvetica Neue"/>
                  <a:cs typeface="Helvetica Neue"/>
                  <a:sym typeface="Helvetica Neue"/>
                </a:rPr>
                <a:t>Previsto</a:t>
              </a:r>
              <a:r>
                <a:rPr lang="en" sz="600" b="1" i="1" u="none" strike="noStrike" cap="none">
                  <a:solidFill>
                    <a:srgbClr val="A5A5A5"/>
                  </a:solidFill>
                  <a:latin typeface="Helvetica Neue"/>
                  <a:ea typeface="Helvetica Neue"/>
                  <a:cs typeface="Helvetica Neue"/>
                  <a:sym typeface="Helvetica Neue"/>
                </a:rPr>
                <a:t>)</a:t>
              </a:r>
              <a:endParaRPr sz="60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1000"/>
                <a:buFont typeface="Arial"/>
                <a:buNone/>
              </a:pPr>
              <a:endParaRPr sz="1000" b="1" i="0" u="none" strike="noStrike" cap="none">
                <a:solidFill>
                  <a:srgbClr val="7F7F7F"/>
                </a:solidFill>
                <a:latin typeface="Helvetica Neue"/>
                <a:ea typeface="Helvetica Neue"/>
                <a:cs typeface="Helvetica Neue"/>
                <a:sym typeface="Helvetica Neue"/>
              </a:endParaRPr>
            </a:p>
          </p:txBody>
        </p:sp>
        <p:grpSp>
          <p:nvGrpSpPr>
            <p:cNvPr id="899" name="Google Shape;899;p135"/>
            <p:cNvGrpSpPr/>
            <p:nvPr/>
          </p:nvGrpSpPr>
          <p:grpSpPr>
            <a:xfrm>
              <a:off x="13929876" y="5154802"/>
              <a:ext cx="1917858" cy="1917901"/>
              <a:chOff x="13929876" y="5154802"/>
              <a:chExt cx="1917858" cy="1917901"/>
            </a:xfrm>
          </p:grpSpPr>
          <p:sp>
            <p:nvSpPr>
              <p:cNvPr id="900" name="Google Shape;900;p135"/>
              <p:cNvSpPr/>
              <p:nvPr/>
            </p:nvSpPr>
            <p:spPr>
              <a:xfrm>
                <a:off x="13929876" y="6972203"/>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1" name="Google Shape;901;p135"/>
              <p:cNvSpPr/>
              <p:nvPr/>
            </p:nvSpPr>
            <p:spPr>
              <a:xfrm>
                <a:off x="14131871" y="6972203"/>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2" name="Google Shape;902;p135"/>
              <p:cNvSpPr/>
              <p:nvPr/>
            </p:nvSpPr>
            <p:spPr>
              <a:xfrm>
                <a:off x="14333312" y="6972203"/>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3" name="Google Shape;903;p135"/>
              <p:cNvSpPr/>
              <p:nvPr/>
            </p:nvSpPr>
            <p:spPr>
              <a:xfrm>
                <a:off x="14536417" y="6972203"/>
                <a:ext cx="1005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4" name="Google Shape;904;p135"/>
              <p:cNvSpPr/>
              <p:nvPr/>
            </p:nvSpPr>
            <p:spPr>
              <a:xfrm>
                <a:off x="14737857" y="6972203"/>
                <a:ext cx="1005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5" name="Google Shape;905;p135"/>
              <p:cNvSpPr/>
              <p:nvPr/>
            </p:nvSpPr>
            <p:spPr>
              <a:xfrm>
                <a:off x="14939853" y="6972203"/>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6" name="Google Shape;906;p135"/>
              <p:cNvSpPr/>
              <p:nvPr/>
            </p:nvSpPr>
            <p:spPr>
              <a:xfrm>
                <a:off x="15141293" y="6972203"/>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7" name="Google Shape;907;p135"/>
              <p:cNvSpPr/>
              <p:nvPr/>
            </p:nvSpPr>
            <p:spPr>
              <a:xfrm>
                <a:off x="13929876" y="6770763"/>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8" name="Google Shape;908;p135"/>
              <p:cNvSpPr/>
              <p:nvPr/>
            </p:nvSpPr>
            <p:spPr>
              <a:xfrm>
                <a:off x="14131871" y="6770763"/>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09" name="Google Shape;909;p135"/>
              <p:cNvSpPr/>
              <p:nvPr/>
            </p:nvSpPr>
            <p:spPr>
              <a:xfrm>
                <a:off x="14333312" y="6770763"/>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0" name="Google Shape;910;p135"/>
              <p:cNvSpPr/>
              <p:nvPr/>
            </p:nvSpPr>
            <p:spPr>
              <a:xfrm>
                <a:off x="14536417" y="6770763"/>
                <a:ext cx="1005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1" name="Google Shape;911;p135"/>
              <p:cNvSpPr/>
              <p:nvPr/>
            </p:nvSpPr>
            <p:spPr>
              <a:xfrm>
                <a:off x="14737857" y="6770763"/>
                <a:ext cx="1005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2" name="Google Shape;912;p135"/>
              <p:cNvSpPr/>
              <p:nvPr/>
            </p:nvSpPr>
            <p:spPr>
              <a:xfrm>
                <a:off x="14939853" y="6770763"/>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3" name="Google Shape;913;p135"/>
              <p:cNvSpPr/>
              <p:nvPr/>
            </p:nvSpPr>
            <p:spPr>
              <a:xfrm>
                <a:off x="15141293" y="6770763"/>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4" name="Google Shape;914;p135"/>
              <p:cNvSpPr/>
              <p:nvPr/>
            </p:nvSpPr>
            <p:spPr>
              <a:xfrm>
                <a:off x="13929876" y="6567658"/>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5" name="Google Shape;915;p135"/>
              <p:cNvSpPr/>
              <p:nvPr/>
            </p:nvSpPr>
            <p:spPr>
              <a:xfrm>
                <a:off x="14131871" y="6567658"/>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6" name="Google Shape;916;p135"/>
              <p:cNvSpPr/>
              <p:nvPr/>
            </p:nvSpPr>
            <p:spPr>
              <a:xfrm>
                <a:off x="14333312" y="6567658"/>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7" name="Google Shape;917;p135"/>
              <p:cNvSpPr/>
              <p:nvPr/>
            </p:nvSpPr>
            <p:spPr>
              <a:xfrm>
                <a:off x="14536417" y="6567658"/>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8" name="Google Shape;918;p135"/>
              <p:cNvSpPr/>
              <p:nvPr/>
            </p:nvSpPr>
            <p:spPr>
              <a:xfrm>
                <a:off x="14737857" y="6567658"/>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19" name="Google Shape;919;p135"/>
              <p:cNvSpPr/>
              <p:nvPr/>
            </p:nvSpPr>
            <p:spPr>
              <a:xfrm>
                <a:off x="14939853" y="6567658"/>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0" name="Google Shape;920;p135"/>
              <p:cNvSpPr/>
              <p:nvPr/>
            </p:nvSpPr>
            <p:spPr>
              <a:xfrm>
                <a:off x="15141293" y="6567658"/>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1" name="Google Shape;921;p135"/>
              <p:cNvSpPr/>
              <p:nvPr/>
            </p:nvSpPr>
            <p:spPr>
              <a:xfrm>
                <a:off x="13929876" y="636566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2" name="Google Shape;922;p135"/>
              <p:cNvSpPr/>
              <p:nvPr/>
            </p:nvSpPr>
            <p:spPr>
              <a:xfrm>
                <a:off x="14131871" y="636566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3" name="Google Shape;923;p135"/>
              <p:cNvSpPr/>
              <p:nvPr/>
            </p:nvSpPr>
            <p:spPr>
              <a:xfrm>
                <a:off x="14333312" y="636566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4" name="Google Shape;924;p135"/>
              <p:cNvSpPr/>
              <p:nvPr/>
            </p:nvSpPr>
            <p:spPr>
              <a:xfrm>
                <a:off x="14536417" y="6365663"/>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5" name="Google Shape;925;p135"/>
              <p:cNvSpPr/>
              <p:nvPr/>
            </p:nvSpPr>
            <p:spPr>
              <a:xfrm>
                <a:off x="14737857" y="6365663"/>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6" name="Google Shape;926;p135"/>
              <p:cNvSpPr/>
              <p:nvPr/>
            </p:nvSpPr>
            <p:spPr>
              <a:xfrm>
                <a:off x="14939853" y="636566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7" name="Google Shape;927;p135"/>
              <p:cNvSpPr/>
              <p:nvPr/>
            </p:nvSpPr>
            <p:spPr>
              <a:xfrm>
                <a:off x="15141293" y="636566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8" name="Google Shape;928;p135"/>
              <p:cNvSpPr/>
              <p:nvPr/>
            </p:nvSpPr>
            <p:spPr>
              <a:xfrm>
                <a:off x="13929876" y="616422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29" name="Google Shape;929;p135"/>
              <p:cNvSpPr/>
              <p:nvPr/>
            </p:nvSpPr>
            <p:spPr>
              <a:xfrm>
                <a:off x="14131871" y="616422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0" name="Google Shape;930;p135"/>
              <p:cNvSpPr/>
              <p:nvPr/>
            </p:nvSpPr>
            <p:spPr>
              <a:xfrm>
                <a:off x="14333312" y="616422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1" name="Google Shape;931;p135"/>
              <p:cNvSpPr/>
              <p:nvPr/>
            </p:nvSpPr>
            <p:spPr>
              <a:xfrm>
                <a:off x="14536417" y="6164223"/>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2" name="Google Shape;932;p135"/>
              <p:cNvSpPr/>
              <p:nvPr/>
            </p:nvSpPr>
            <p:spPr>
              <a:xfrm>
                <a:off x="14737857" y="6164223"/>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3" name="Google Shape;933;p135"/>
              <p:cNvSpPr/>
              <p:nvPr/>
            </p:nvSpPr>
            <p:spPr>
              <a:xfrm>
                <a:off x="14939853" y="616422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4" name="Google Shape;934;p135"/>
              <p:cNvSpPr/>
              <p:nvPr/>
            </p:nvSpPr>
            <p:spPr>
              <a:xfrm>
                <a:off x="15141293" y="616422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5" name="Google Shape;935;p135"/>
              <p:cNvSpPr/>
              <p:nvPr/>
            </p:nvSpPr>
            <p:spPr>
              <a:xfrm>
                <a:off x="13929876" y="5962782"/>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6" name="Google Shape;936;p135"/>
              <p:cNvSpPr/>
              <p:nvPr/>
            </p:nvSpPr>
            <p:spPr>
              <a:xfrm>
                <a:off x="14131871" y="5962782"/>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7" name="Google Shape;937;p135"/>
              <p:cNvSpPr/>
              <p:nvPr/>
            </p:nvSpPr>
            <p:spPr>
              <a:xfrm>
                <a:off x="14333312" y="5962782"/>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8" name="Google Shape;938;p135"/>
              <p:cNvSpPr/>
              <p:nvPr/>
            </p:nvSpPr>
            <p:spPr>
              <a:xfrm>
                <a:off x="14536417" y="5962782"/>
                <a:ext cx="1005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39" name="Google Shape;939;p135"/>
              <p:cNvSpPr/>
              <p:nvPr/>
            </p:nvSpPr>
            <p:spPr>
              <a:xfrm>
                <a:off x="14737857" y="5962782"/>
                <a:ext cx="1005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0" name="Google Shape;940;p135"/>
              <p:cNvSpPr/>
              <p:nvPr/>
            </p:nvSpPr>
            <p:spPr>
              <a:xfrm>
                <a:off x="14939853" y="5962782"/>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1" name="Google Shape;941;p135"/>
              <p:cNvSpPr/>
              <p:nvPr/>
            </p:nvSpPr>
            <p:spPr>
              <a:xfrm>
                <a:off x="15141293" y="5962782"/>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2" name="Google Shape;942;p135"/>
              <p:cNvSpPr/>
              <p:nvPr/>
            </p:nvSpPr>
            <p:spPr>
              <a:xfrm>
                <a:off x="13929876" y="5760787"/>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3" name="Google Shape;943;p135"/>
              <p:cNvSpPr/>
              <p:nvPr/>
            </p:nvSpPr>
            <p:spPr>
              <a:xfrm>
                <a:off x="14131871" y="5760787"/>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4" name="Google Shape;944;p135"/>
              <p:cNvSpPr/>
              <p:nvPr/>
            </p:nvSpPr>
            <p:spPr>
              <a:xfrm>
                <a:off x="14333312" y="5760787"/>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5" name="Google Shape;945;p135"/>
              <p:cNvSpPr/>
              <p:nvPr/>
            </p:nvSpPr>
            <p:spPr>
              <a:xfrm>
                <a:off x="14536417" y="5760787"/>
                <a:ext cx="1005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6" name="Google Shape;946;p135"/>
              <p:cNvSpPr/>
              <p:nvPr/>
            </p:nvSpPr>
            <p:spPr>
              <a:xfrm>
                <a:off x="14737857" y="5760787"/>
                <a:ext cx="1005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7" name="Google Shape;947;p135"/>
              <p:cNvSpPr/>
              <p:nvPr/>
            </p:nvSpPr>
            <p:spPr>
              <a:xfrm>
                <a:off x="14939853" y="5760787"/>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8" name="Google Shape;948;p135"/>
              <p:cNvSpPr/>
              <p:nvPr/>
            </p:nvSpPr>
            <p:spPr>
              <a:xfrm>
                <a:off x="15141293" y="5760787"/>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49" name="Google Shape;949;p135"/>
              <p:cNvSpPr/>
              <p:nvPr/>
            </p:nvSpPr>
            <p:spPr>
              <a:xfrm>
                <a:off x="15343289" y="6972203"/>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0" name="Google Shape;950;p135"/>
              <p:cNvSpPr/>
              <p:nvPr/>
            </p:nvSpPr>
            <p:spPr>
              <a:xfrm>
                <a:off x="15546394" y="6972203"/>
                <a:ext cx="999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1" name="Google Shape;951;p135"/>
              <p:cNvSpPr/>
              <p:nvPr/>
            </p:nvSpPr>
            <p:spPr>
              <a:xfrm>
                <a:off x="15343289" y="6770763"/>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2" name="Google Shape;952;p135"/>
              <p:cNvSpPr/>
              <p:nvPr/>
            </p:nvSpPr>
            <p:spPr>
              <a:xfrm>
                <a:off x="15546394" y="6770763"/>
                <a:ext cx="999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3" name="Google Shape;953;p135"/>
              <p:cNvSpPr/>
              <p:nvPr/>
            </p:nvSpPr>
            <p:spPr>
              <a:xfrm>
                <a:off x="15343289" y="6567658"/>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4" name="Google Shape;954;p135"/>
              <p:cNvSpPr/>
              <p:nvPr/>
            </p:nvSpPr>
            <p:spPr>
              <a:xfrm>
                <a:off x="15546394" y="6567658"/>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5" name="Google Shape;955;p135"/>
              <p:cNvSpPr/>
              <p:nvPr/>
            </p:nvSpPr>
            <p:spPr>
              <a:xfrm>
                <a:off x="15343289" y="636566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6" name="Google Shape;956;p135"/>
              <p:cNvSpPr/>
              <p:nvPr/>
            </p:nvSpPr>
            <p:spPr>
              <a:xfrm>
                <a:off x="15546394" y="6365663"/>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7" name="Google Shape;957;p135"/>
              <p:cNvSpPr/>
              <p:nvPr/>
            </p:nvSpPr>
            <p:spPr>
              <a:xfrm>
                <a:off x="15343289" y="6164223"/>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8" name="Google Shape;958;p135"/>
              <p:cNvSpPr/>
              <p:nvPr/>
            </p:nvSpPr>
            <p:spPr>
              <a:xfrm>
                <a:off x="15546394" y="6164223"/>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59" name="Google Shape;959;p135"/>
              <p:cNvSpPr/>
              <p:nvPr/>
            </p:nvSpPr>
            <p:spPr>
              <a:xfrm>
                <a:off x="15343289" y="5962782"/>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0" name="Google Shape;960;p135"/>
              <p:cNvSpPr/>
              <p:nvPr/>
            </p:nvSpPr>
            <p:spPr>
              <a:xfrm>
                <a:off x="15546394" y="5962782"/>
                <a:ext cx="999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1" name="Google Shape;961;p135"/>
              <p:cNvSpPr/>
              <p:nvPr/>
            </p:nvSpPr>
            <p:spPr>
              <a:xfrm>
                <a:off x="15343289" y="5760787"/>
                <a:ext cx="1017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2" name="Google Shape;962;p135"/>
              <p:cNvSpPr/>
              <p:nvPr/>
            </p:nvSpPr>
            <p:spPr>
              <a:xfrm>
                <a:off x="15546394" y="5760787"/>
                <a:ext cx="999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3" name="Google Shape;963;p135"/>
              <p:cNvSpPr/>
              <p:nvPr/>
            </p:nvSpPr>
            <p:spPr>
              <a:xfrm>
                <a:off x="13929876" y="5559347"/>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4" name="Google Shape;964;p135"/>
              <p:cNvSpPr/>
              <p:nvPr/>
            </p:nvSpPr>
            <p:spPr>
              <a:xfrm>
                <a:off x="14131871" y="5559347"/>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5" name="Google Shape;965;p135"/>
              <p:cNvSpPr/>
              <p:nvPr/>
            </p:nvSpPr>
            <p:spPr>
              <a:xfrm>
                <a:off x="14333312" y="5559347"/>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6" name="Google Shape;966;p135"/>
              <p:cNvSpPr/>
              <p:nvPr/>
            </p:nvSpPr>
            <p:spPr>
              <a:xfrm>
                <a:off x="14536417" y="5559347"/>
                <a:ext cx="1005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7" name="Google Shape;967;p135"/>
              <p:cNvSpPr/>
              <p:nvPr/>
            </p:nvSpPr>
            <p:spPr>
              <a:xfrm>
                <a:off x="14737857" y="5559347"/>
                <a:ext cx="1005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8" name="Google Shape;968;p135"/>
              <p:cNvSpPr/>
              <p:nvPr/>
            </p:nvSpPr>
            <p:spPr>
              <a:xfrm>
                <a:off x="14939853" y="5559347"/>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69" name="Google Shape;969;p135"/>
              <p:cNvSpPr/>
              <p:nvPr/>
            </p:nvSpPr>
            <p:spPr>
              <a:xfrm>
                <a:off x="15141293" y="5559347"/>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0" name="Google Shape;970;p135"/>
              <p:cNvSpPr/>
              <p:nvPr/>
            </p:nvSpPr>
            <p:spPr>
              <a:xfrm>
                <a:off x="13929876" y="535624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1" name="Google Shape;971;p135"/>
              <p:cNvSpPr/>
              <p:nvPr/>
            </p:nvSpPr>
            <p:spPr>
              <a:xfrm>
                <a:off x="14131871" y="535624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2" name="Google Shape;972;p135"/>
              <p:cNvSpPr/>
              <p:nvPr/>
            </p:nvSpPr>
            <p:spPr>
              <a:xfrm>
                <a:off x="14333312" y="535624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3" name="Google Shape;973;p135"/>
              <p:cNvSpPr/>
              <p:nvPr/>
            </p:nvSpPr>
            <p:spPr>
              <a:xfrm>
                <a:off x="14536417" y="5356242"/>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4" name="Google Shape;974;p135"/>
              <p:cNvSpPr/>
              <p:nvPr/>
            </p:nvSpPr>
            <p:spPr>
              <a:xfrm>
                <a:off x="14737857" y="5356242"/>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5" name="Google Shape;975;p135"/>
              <p:cNvSpPr/>
              <p:nvPr/>
            </p:nvSpPr>
            <p:spPr>
              <a:xfrm>
                <a:off x="14939853" y="535624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6" name="Google Shape;976;p135"/>
              <p:cNvSpPr/>
              <p:nvPr/>
            </p:nvSpPr>
            <p:spPr>
              <a:xfrm>
                <a:off x="15141293" y="535624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7" name="Google Shape;977;p135"/>
              <p:cNvSpPr/>
              <p:nvPr/>
            </p:nvSpPr>
            <p:spPr>
              <a:xfrm>
                <a:off x="15343289" y="5559347"/>
                <a:ext cx="1017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8" name="Google Shape;978;p135"/>
              <p:cNvSpPr/>
              <p:nvPr/>
            </p:nvSpPr>
            <p:spPr>
              <a:xfrm>
                <a:off x="15546394" y="5559347"/>
                <a:ext cx="999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79" name="Google Shape;979;p135"/>
              <p:cNvSpPr/>
              <p:nvPr/>
            </p:nvSpPr>
            <p:spPr>
              <a:xfrm>
                <a:off x="15343289" y="535624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0" name="Google Shape;980;p135"/>
              <p:cNvSpPr/>
              <p:nvPr/>
            </p:nvSpPr>
            <p:spPr>
              <a:xfrm>
                <a:off x="15546394" y="5356242"/>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1" name="Google Shape;981;p135"/>
              <p:cNvSpPr/>
              <p:nvPr/>
            </p:nvSpPr>
            <p:spPr>
              <a:xfrm>
                <a:off x="13929876" y="515480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2" name="Google Shape;982;p135"/>
              <p:cNvSpPr/>
              <p:nvPr/>
            </p:nvSpPr>
            <p:spPr>
              <a:xfrm>
                <a:off x="14131871" y="515480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3" name="Google Shape;983;p135"/>
              <p:cNvSpPr/>
              <p:nvPr/>
            </p:nvSpPr>
            <p:spPr>
              <a:xfrm>
                <a:off x="14333312" y="515480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4" name="Google Shape;984;p135"/>
              <p:cNvSpPr/>
              <p:nvPr/>
            </p:nvSpPr>
            <p:spPr>
              <a:xfrm>
                <a:off x="14536417" y="5154802"/>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5" name="Google Shape;985;p135"/>
              <p:cNvSpPr/>
              <p:nvPr/>
            </p:nvSpPr>
            <p:spPr>
              <a:xfrm>
                <a:off x="14737857" y="5154802"/>
                <a:ext cx="1005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6" name="Google Shape;986;p135"/>
              <p:cNvSpPr/>
              <p:nvPr/>
            </p:nvSpPr>
            <p:spPr>
              <a:xfrm>
                <a:off x="14939853" y="515480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7" name="Google Shape;987;p135"/>
              <p:cNvSpPr/>
              <p:nvPr/>
            </p:nvSpPr>
            <p:spPr>
              <a:xfrm>
                <a:off x="15141293" y="515480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8" name="Google Shape;988;p135"/>
              <p:cNvSpPr/>
              <p:nvPr/>
            </p:nvSpPr>
            <p:spPr>
              <a:xfrm>
                <a:off x="15343289" y="5154802"/>
                <a:ext cx="1017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89" name="Google Shape;989;p135"/>
              <p:cNvSpPr/>
              <p:nvPr/>
            </p:nvSpPr>
            <p:spPr>
              <a:xfrm>
                <a:off x="15546394" y="5154802"/>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0" name="Google Shape;990;p135"/>
              <p:cNvSpPr/>
              <p:nvPr/>
            </p:nvSpPr>
            <p:spPr>
              <a:xfrm>
                <a:off x="15747834" y="6972203"/>
                <a:ext cx="999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1" name="Google Shape;991;p135"/>
              <p:cNvSpPr/>
              <p:nvPr/>
            </p:nvSpPr>
            <p:spPr>
              <a:xfrm>
                <a:off x="15747834" y="6770763"/>
                <a:ext cx="999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2" name="Google Shape;992;p135"/>
              <p:cNvSpPr/>
              <p:nvPr/>
            </p:nvSpPr>
            <p:spPr>
              <a:xfrm>
                <a:off x="15747834" y="6567658"/>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3" name="Google Shape;993;p135"/>
              <p:cNvSpPr/>
              <p:nvPr/>
            </p:nvSpPr>
            <p:spPr>
              <a:xfrm>
                <a:off x="15747834" y="6365663"/>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4" name="Google Shape;994;p135"/>
              <p:cNvSpPr/>
              <p:nvPr/>
            </p:nvSpPr>
            <p:spPr>
              <a:xfrm>
                <a:off x="15747834" y="6164223"/>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5" name="Google Shape;995;p135"/>
              <p:cNvSpPr/>
              <p:nvPr/>
            </p:nvSpPr>
            <p:spPr>
              <a:xfrm>
                <a:off x="15747834" y="5962782"/>
                <a:ext cx="999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6" name="Google Shape;996;p135"/>
              <p:cNvSpPr/>
              <p:nvPr/>
            </p:nvSpPr>
            <p:spPr>
              <a:xfrm>
                <a:off x="15747834" y="5760787"/>
                <a:ext cx="99900" cy="1005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7" name="Google Shape;997;p135"/>
              <p:cNvSpPr/>
              <p:nvPr/>
            </p:nvSpPr>
            <p:spPr>
              <a:xfrm>
                <a:off x="15747834" y="5559347"/>
                <a:ext cx="99900" cy="999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8" name="Google Shape;998;p135"/>
              <p:cNvSpPr/>
              <p:nvPr/>
            </p:nvSpPr>
            <p:spPr>
              <a:xfrm>
                <a:off x="15747834" y="5356242"/>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999" name="Google Shape;999;p135"/>
              <p:cNvSpPr/>
              <p:nvPr/>
            </p:nvSpPr>
            <p:spPr>
              <a:xfrm>
                <a:off x="15747834" y="5154802"/>
                <a:ext cx="99900" cy="101700"/>
              </a:xfrm>
              <a:prstGeom prst="rect">
                <a:avLst/>
              </a:prstGeom>
              <a:solidFill>
                <a:schemeClr val="accent6"/>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1000" name="Google Shape;1000;p135"/>
            <p:cNvSpPr txBox="1"/>
            <p:nvPr/>
          </p:nvSpPr>
          <p:spPr>
            <a:xfrm>
              <a:off x="14281803" y="4519700"/>
              <a:ext cx="1316100" cy="5232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CC66"/>
                </a:buClr>
                <a:buSzPts val="1400"/>
                <a:buFont typeface="Arial"/>
                <a:buNone/>
              </a:pPr>
              <a:r>
                <a:rPr lang="en" sz="1400" b="1" i="0" u="none" strike="noStrike" cap="none">
                  <a:solidFill>
                    <a:srgbClr val="00CC66"/>
                  </a:solidFill>
                  <a:latin typeface="Helvetica Neue"/>
                  <a:ea typeface="Helvetica Neue"/>
                  <a:cs typeface="Helvetica Neue"/>
                  <a:sym typeface="Helvetica Neue"/>
                </a:rPr>
                <a:t>&gt;60K</a:t>
              </a:r>
              <a:endParaRPr sz="700">
                <a:latin typeface="Helvetica Neue"/>
                <a:ea typeface="Helvetica Neue"/>
                <a:cs typeface="Helvetica Neue"/>
                <a:sym typeface="Helvetica Neu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750"/>
                                        <p:tgtEl>
                                          <p:spTgt spid="778"/>
                                        </p:tgtEl>
                                      </p:cBhvr>
                                    </p:animEffect>
                                  </p:childTnLst>
                                </p:cTn>
                              </p:par>
                              <p:par>
                                <p:cTn id="8" presetID="10" presetClass="entr" presetSubtype="0" fill="hold" nodeType="withEffect">
                                  <p:stCondLst>
                                    <p:cond delay="100"/>
                                  </p:stCondLst>
                                  <p:childTnLst>
                                    <p:set>
                                      <p:cBhvr>
                                        <p:cTn id="9" dur="1" fill="hold">
                                          <p:stCondLst>
                                            <p:cond delay="0"/>
                                          </p:stCondLst>
                                        </p:cTn>
                                        <p:tgtEl>
                                          <p:spTgt spid="774"/>
                                        </p:tgtEl>
                                        <p:attrNameLst>
                                          <p:attrName>style.visibility</p:attrName>
                                        </p:attrNameLst>
                                      </p:cBhvr>
                                      <p:to>
                                        <p:strVal val="visible"/>
                                      </p:to>
                                    </p:set>
                                    <p:animEffect transition="in" filter="fade">
                                      <p:cBhvr>
                                        <p:cTn id="10" dur="750"/>
                                        <p:tgtEl>
                                          <p:spTgt spid="774"/>
                                        </p:tgtEl>
                                      </p:cBhvr>
                                    </p:animEffect>
                                  </p:childTnLst>
                                </p:cTn>
                              </p:par>
                              <p:par>
                                <p:cTn id="11" presetID="10" presetClass="entr" presetSubtype="0" fill="hold" nodeType="withEffect">
                                  <p:stCondLst>
                                    <p:cond delay="200"/>
                                  </p:stCondLst>
                                  <p:childTnLst>
                                    <p:set>
                                      <p:cBhvr>
                                        <p:cTn id="12" dur="1" fill="hold">
                                          <p:stCondLst>
                                            <p:cond delay="0"/>
                                          </p:stCondLst>
                                        </p:cTn>
                                        <p:tgtEl>
                                          <p:spTgt spid="780"/>
                                        </p:tgtEl>
                                        <p:attrNameLst>
                                          <p:attrName>style.visibility</p:attrName>
                                        </p:attrNameLst>
                                      </p:cBhvr>
                                      <p:to>
                                        <p:strVal val="visible"/>
                                      </p:to>
                                    </p:set>
                                    <p:animEffect transition="in" filter="fade">
                                      <p:cBhvr>
                                        <p:cTn id="13" dur="750"/>
                                        <p:tgtEl>
                                          <p:spTgt spid="780"/>
                                        </p:tgtEl>
                                      </p:cBhvr>
                                    </p:animEffect>
                                  </p:childTnLst>
                                </p:cTn>
                              </p:par>
                              <p:par>
                                <p:cTn id="14" presetID="10" presetClass="entr" presetSubtype="0" fill="hold" nodeType="withEffect">
                                  <p:stCondLst>
                                    <p:cond delay="300"/>
                                  </p:stCondLst>
                                  <p:childTnLst>
                                    <p:set>
                                      <p:cBhvr>
                                        <p:cTn id="15" dur="1" fill="hold">
                                          <p:stCondLst>
                                            <p:cond delay="0"/>
                                          </p:stCondLst>
                                        </p:cTn>
                                        <p:tgtEl>
                                          <p:spTgt spid="784"/>
                                        </p:tgtEl>
                                        <p:attrNameLst>
                                          <p:attrName>style.visibility</p:attrName>
                                        </p:attrNameLst>
                                      </p:cBhvr>
                                      <p:to>
                                        <p:strVal val="visible"/>
                                      </p:to>
                                    </p:set>
                                    <p:animEffect transition="in" filter="fade">
                                      <p:cBhvr>
                                        <p:cTn id="16" dur="750"/>
                                        <p:tgtEl>
                                          <p:spTgt spid="784"/>
                                        </p:tgtEl>
                                      </p:cBhvr>
                                    </p:animEffect>
                                  </p:childTnLst>
                                </p:cTn>
                              </p:par>
                              <p:par>
                                <p:cTn id="17" presetID="10" presetClass="entr" presetSubtype="0" fill="hold" nodeType="withEffect">
                                  <p:stCondLst>
                                    <p:cond delay="400"/>
                                  </p:stCondLst>
                                  <p:childTnLst>
                                    <p:set>
                                      <p:cBhvr>
                                        <p:cTn id="18" dur="1" fill="hold">
                                          <p:stCondLst>
                                            <p:cond delay="0"/>
                                          </p:stCondLst>
                                        </p:cTn>
                                        <p:tgtEl>
                                          <p:spTgt spid="788"/>
                                        </p:tgtEl>
                                        <p:attrNameLst>
                                          <p:attrName>style.visibility</p:attrName>
                                        </p:attrNameLst>
                                      </p:cBhvr>
                                      <p:to>
                                        <p:strVal val="visible"/>
                                      </p:to>
                                    </p:set>
                                    <p:animEffect transition="in" filter="fade">
                                      <p:cBhvr>
                                        <p:cTn id="19" dur="750"/>
                                        <p:tgtEl>
                                          <p:spTgt spid="788"/>
                                        </p:tgtEl>
                                      </p:cBhvr>
                                    </p:animEffect>
                                  </p:childTnLst>
                                </p:cTn>
                              </p:par>
                            </p:childTnLst>
                          </p:cTn>
                        </p:par>
                        <p:par>
                          <p:cTn id="20" fill="hold">
                            <p:stCondLst>
                              <p:cond delay="750"/>
                            </p:stCondLst>
                            <p:childTnLst>
                              <p:par>
                                <p:cTn id="21" presetID="10" presetClass="entr" presetSubtype="0" fill="hold" nodeType="afterEffect">
                                  <p:stCondLst>
                                    <p:cond delay="1000"/>
                                  </p:stCondLst>
                                  <p:childTnLst>
                                    <p:set>
                                      <p:cBhvr>
                                        <p:cTn id="22" dur="1" fill="hold">
                                          <p:stCondLst>
                                            <p:cond delay="0"/>
                                          </p:stCondLst>
                                        </p:cTn>
                                        <p:tgtEl>
                                          <p:spTgt spid="776"/>
                                        </p:tgtEl>
                                        <p:attrNameLst>
                                          <p:attrName>style.visibility</p:attrName>
                                        </p:attrNameLst>
                                      </p:cBhvr>
                                      <p:to>
                                        <p:strVal val="visible"/>
                                      </p:to>
                                    </p:set>
                                    <p:animEffect transition="in" filter="fade">
                                      <p:cBhvr>
                                        <p:cTn id="23" dur="750"/>
                                        <p:tgtEl>
                                          <p:spTgt spid="776"/>
                                        </p:tgtEl>
                                      </p:cBhvr>
                                    </p:animEffect>
                                  </p:childTnLst>
                                </p:cTn>
                              </p:par>
                              <p:par>
                                <p:cTn id="24" presetID="10" presetClass="entr" presetSubtype="0" fill="hold" nodeType="withEffect">
                                  <p:stCondLst>
                                    <p:cond delay="100"/>
                                  </p:stCondLst>
                                  <p:childTnLst>
                                    <p:set>
                                      <p:cBhvr>
                                        <p:cTn id="25" dur="1" fill="hold">
                                          <p:stCondLst>
                                            <p:cond delay="0"/>
                                          </p:stCondLst>
                                        </p:cTn>
                                        <p:tgtEl>
                                          <p:spTgt spid="775"/>
                                        </p:tgtEl>
                                        <p:attrNameLst>
                                          <p:attrName>style.visibility</p:attrName>
                                        </p:attrNameLst>
                                      </p:cBhvr>
                                      <p:to>
                                        <p:strVal val="visible"/>
                                      </p:to>
                                    </p:set>
                                    <p:animEffect transition="in" filter="fade">
                                      <p:cBhvr>
                                        <p:cTn id="26" dur="750"/>
                                        <p:tgtEl>
                                          <p:spTgt spid="775"/>
                                        </p:tgtEl>
                                      </p:cBhvr>
                                    </p:animEffect>
                                  </p:childTnLst>
                                </p:cTn>
                              </p:par>
                              <p:par>
                                <p:cTn id="27" presetID="10" presetClass="entr" presetSubtype="0" fill="hold" nodeType="withEffect">
                                  <p:stCondLst>
                                    <p:cond delay="200"/>
                                  </p:stCondLst>
                                  <p:childTnLst>
                                    <p:set>
                                      <p:cBhvr>
                                        <p:cTn id="28" dur="1" fill="hold">
                                          <p:stCondLst>
                                            <p:cond delay="0"/>
                                          </p:stCondLst>
                                        </p:cTn>
                                        <p:tgtEl>
                                          <p:spTgt spid="793"/>
                                        </p:tgtEl>
                                        <p:attrNameLst>
                                          <p:attrName>style.visibility</p:attrName>
                                        </p:attrNameLst>
                                      </p:cBhvr>
                                      <p:to>
                                        <p:strVal val="visible"/>
                                      </p:to>
                                    </p:set>
                                    <p:animEffect transition="in" filter="fade">
                                      <p:cBhvr>
                                        <p:cTn id="29" dur="750"/>
                                        <p:tgtEl>
                                          <p:spTgt spid="793"/>
                                        </p:tgtEl>
                                      </p:cBhvr>
                                    </p:animEffect>
                                  </p:childTnLst>
                                </p:cTn>
                              </p:par>
                              <p:par>
                                <p:cTn id="30" presetID="10" presetClass="entr" presetSubtype="0" fill="hold" nodeType="withEffect">
                                  <p:stCondLst>
                                    <p:cond delay="300"/>
                                  </p:stCondLst>
                                  <p:childTnLst>
                                    <p:set>
                                      <p:cBhvr>
                                        <p:cTn id="31" dur="1" fill="hold">
                                          <p:stCondLst>
                                            <p:cond delay="0"/>
                                          </p:stCondLst>
                                        </p:cTn>
                                        <p:tgtEl>
                                          <p:spTgt spid="897"/>
                                        </p:tgtEl>
                                        <p:attrNameLst>
                                          <p:attrName>style.visibility</p:attrName>
                                        </p:attrNameLst>
                                      </p:cBhvr>
                                      <p:to>
                                        <p:strVal val="visible"/>
                                      </p:to>
                                    </p:set>
                                    <p:animEffect transition="in" filter="fade">
                                      <p:cBhvr>
                                        <p:cTn id="32" dur="750"/>
                                        <p:tgtEl>
                                          <p:spTgt spid="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grpSp>
        <p:nvGrpSpPr>
          <p:cNvPr id="1005" name="Google Shape;1005;p136"/>
          <p:cNvGrpSpPr/>
          <p:nvPr/>
        </p:nvGrpSpPr>
        <p:grpSpPr>
          <a:xfrm>
            <a:off x="-45450" y="-24700"/>
            <a:ext cx="9234075" cy="5168373"/>
            <a:chOff x="-45450" y="-24700"/>
            <a:chExt cx="9234075" cy="5168373"/>
          </a:xfrm>
        </p:grpSpPr>
        <p:pic>
          <p:nvPicPr>
            <p:cNvPr id="1006" name="Google Shape;1006;p136"/>
            <p:cNvPicPr preferRelativeResize="0"/>
            <p:nvPr/>
          </p:nvPicPr>
          <p:blipFill rotWithShape="1">
            <a:blip r:embed="rId3">
              <a:alphaModFix/>
            </a:blip>
            <a:srcRect b="1623"/>
            <a:stretch/>
          </p:blipFill>
          <p:spPr>
            <a:xfrm>
              <a:off x="-45450" y="-24700"/>
              <a:ext cx="9234075" cy="5168373"/>
            </a:xfrm>
            <a:prstGeom prst="rect">
              <a:avLst/>
            </a:prstGeom>
            <a:noFill/>
            <a:ln>
              <a:noFill/>
            </a:ln>
          </p:spPr>
        </p:pic>
        <p:sp>
          <p:nvSpPr>
            <p:cNvPr id="1007" name="Google Shape;1007;p136"/>
            <p:cNvSpPr/>
            <p:nvPr/>
          </p:nvSpPr>
          <p:spPr>
            <a:xfrm rot="10800000">
              <a:off x="-45450" y="-19000"/>
              <a:ext cx="8825100" cy="5149800"/>
            </a:xfrm>
            <a:prstGeom prst="rect">
              <a:avLst/>
            </a:prstGeom>
            <a:gradFill>
              <a:gsLst>
                <a:gs pos="0">
                  <a:srgbClr val="FFFFFF">
                    <a:alpha val="0"/>
                  </a:srgbClr>
                </a:gs>
                <a:gs pos="100000">
                  <a:srgbClr val="00000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08" name="Google Shape;1008;p136"/>
          <p:cNvSpPr txBox="1">
            <a:spLocks noGrp="1"/>
          </p:cNvSpPr>
          <p:nvPr>
            <p:ph type="title"/>
          </p:nvPr>
        </p:nvSpPr>
        <p:spPr>
          <a:xfrm>
            <a:off x="707575" y="3261325"/>
            <a:ext cx="7879200" cy="121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000" i="1">
                <a:solidFill>
                  <a:schemeClr val="lt1"/>
                </a:solidFill>
              </a:rPr>
              <a:t>«Todo arte de la guerra se basa en el engaño»</a:t>
            </a:r>
            <a:endParaRPr sz="3000" i="1"/>
          </a:p>
        </p:txBody>
      </p:sp>
      <p:pic>
        <p:nvPicPr>
          <p:cNvPr id="1009" name="Google Shape;1009;p136"/>
          <p:cNvPicPr preferRelativeResize="0"/>
          <p:nvPr/>
        </p:nvPicPr>
        <p:blipFill>
          <a:blip r:embed="rId4">
            <a:alphaModFix/>
          </a:blip>
          <a:stretch>
            <a:fillRect/>
          </a:stretch>
        </p:blipFill>
        <p:spPr>
          <a:xfrm>
            <a:off x="3498898" y="415448"/>
            <a:ext cx="2541075" cy="2541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37"/>
          <p:cNvSpPr txBox="1"/>
          <p:nvPr/>
        </p:nvSpPr>
        <p:spPr>
          <a:xfrm rot="15802">
            <a:off x="6057222" y="1084156"/>
            <a:ext cx="2741129" cy="3306300"/>
          </a:xfrm>
          <a:prstGeom prst="rect">
            <a:avLst/>
          </a:prstGeom>
          <a:gradFill>
            <a:gsLst>
              <a:gs pos="0">
                <a:srgbClr val="FA582D">
                  <a:alpha val="31764"/>
                </a:srgbClr>
              </a:gs>
              <a:gs pos="100000">
                <a:srgbClr val="FA582D">
                  <a:alpha val="0"/>
                </a:srgbClr>
              </a:gs>
            </a:gsLst>
            <a:lin ang="5400700" scaled="0"/>
          </a:grad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SzPts val="1400"/>
              <a:buFont typeface="Arial"/>
              <a:buNone/>
            </a:pPr>
            <a:endParaRPr sz="1200" b="1">
              <a:solidFill>
                <a:srgbClr val="FFFFFF"/>
              </a:solidFill>
              <a:latin typeface="Montserrat"/>
              <a:ea typeface="Montserrat"/>
              <a:cs typeface="Montserrat"/>
              <a:sym typeface="Montserrat"/>
            </a:endParaRPr>
          </a:p>
        </p:txBody>
      </p:sp>
      <p:sp>
        <p:nvSpPr>
          <p:cNvPr id="1015" name="Google Shape;1015;p137"/>
          <p:cNvSpPr txBox="1"/>
          <p:nvPr/>
        </p:nvSpPr>
        <p:spPr>
          <a:xfrm>
            <a:off x="6063275" y="1114675"/>
            <a:ext cx="2808900" cy="340500"/>
          </a:xfrm>
          <a:prstGeom prst="rect">
            <a:avLst/>
          </a:prstGeom>
          <a:noFill/>
          <a:ln>
            <a:noFill/>
          </a:ln>
        </p:spPr>
        <p:txBody>
          <a:bodyPr spcFirstLastPara="1" wrap="square" lIns="91425" tIns="1900" rIns="91425" bIns="0" anchor="ctr" anchorCtr="0">
            <a:spAutoFit/>
          </a:bodyPr>
          <a:lstStyle/>
          <a:p>
            <a:pPr marL="0" marR="0" lvl="0" indent="0" algn="ctr" rtl="0">
              <a:lnSpc>
                <a:spcPct val="100000"/>
              </a:lnSpc>
              <a:spcBef>
                <a:spcPts val="0"/>
              </a:spcBef>
              <a:spcAft>
                <a:spcPts val="0"/>
              </a:spcAft>
              <a:buClr>
                <a:schemeClr val="dk1"/>
              </a:buClr>
              <a:buSzPts val="1100"/>
              <a:buFont typeface="Arial"/>
              <a:buNone/>
            </a:pPr>
            <a:r>
              <a:rPr lang="en" sz="2200" b="1">
                <a:solidFill>
                  <a:schemeClr val="lt1"/>
                </a:solidFill>
                <a:latin typeface="Helvetica Neue"/>
                <a:ea typeface="Helvetica Neue"/>
                <a:cs typeface="Helvetica Neue"/>
                <a:sym typeface="Helvetica Neue"/>
              </a:rPr>
              <a:t>ALCANCE </a:t>
            </a:r>
            <a:endParaRPr sz="2200" b="1">
              <a:solidFill>
                <a:schemeClr val="lt1"/>
              </a:solidFill>
              <a:latin typeface="Helvetica Neue"/>
              <a:ea typeface="Helvetica Neue"/>
              <a:cs typeface="Helvetica Neue"/>
              <a:sym typeface="Helvetica Neue"/>
            </a:endParaRPr>
          </a:p>
        </p:txBody>
      </p:sp>
      <p:sp>
        <p:nvSpPr>
          <p:cNvPr id="1016" name="Google Shape;1016;p137"/>
          <p:cNvSpPr txBox="1"/>
          <p:nvPr/>
        </p:nvSpPr>
        <p:spPr>
          <a:xfrm rot="15802">
            <a:off x="3194023" y="1071975"/>
            <a:ext cx="2741129" cy="3306300"/>
          </a:xfrm>
          <a:prstGeom prst="rect">
            <a:avLst/>
          </a:prstGeom>
          <a:gradFill>
            <a:gsLst>
              <a:gs pos="0">
                <a:srgbClr val="FA582D">
                  <a:alpha val="31764"/>
                </a:srgbClr>
              </a:gs>
              <a:gs pos="100000">
                <a:srgbClr val="FA582D">
                  <a:alpha val="0"/>
                </a:srgbClr>
              </a:gs>
            </a:gsLst>
            <a:lin ang="5400700" scaled="0"/>
          </a:grad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SzPts val="1400"/>
              <a:buFont typeface="Arial"/>
              <a:buNone/>
            </a:pPr>
            <a:endParaRPr sz="1200" b="1">
              <a:solidFill>
                <a:srgbClr val="FFFFFF"/>
              </a:solidFill>
              <a:latin typeface="Montserrat"/>
              <a:ea typeface="Montserrat"/>
              <a:cs typeface="Montserrat"/>
              <a:sym typeface="Montserrat"/>
            </a:endParaRPr>
          </a:p>
        </p:txBody>
      </p:sp>
      <p:sp>
        <p:nvSpPr>
          <p:cNvPr id="1017" name="Google Shape;1017;p137"/>
          <p:cNvSpPr txBox="1"/>
          <p:nvPr/>
        </p:nvSpPr>
        <p:spPr>
          <a:xfrm>
            <a:off x="3208088" y="1096713"/>
            <a:ext cx="2742600" cy="340500"/>
          </a:xfrm>
          <a:prstGeom prst="rect">
            <a:avLst/>
          </a:prstGeom>
          <a:noFill/>
          <a:ln>
            <a:noFill/>
          </a:ln>
        </p:spPr>
        <p:txBody>
          <a:bodyPr spcFirstLastPara="1" wrap="square" lIns="91425" tIns="1900" rIns="91425" bIns="0" anchor="ctr" anchorCtr="0">
            <a:spAutoFit/>
          </a:bodyPr>
          <a:lstStyle/>
          <a:p>
            <a:pPr marL="0" marR="0" lvl="0" indent="0" algn="ctr" rtl="0">
              <a:lnSpc>
                <a:spcPct val="100000"/>
              </a:lnSpc>
              <a:spcBef>
                <a:spcPts val="0"/>
              </a:spcBef>
              <a:spcAft>
                <a:spcPts val="0"/>
              </a:spcAft>
              <a:buClr>
                <a:schemeClr val="dk1"/>
              </a:buClr>
              <a:buSzPts val="1100"/>
              <a:buFont typeface="Arial"/>
              <a:buNone/>
            </a:pPr>
            <a:r>
              <a:rPr lang="en" sz="2200" b="1">
                <a:solidFill>
                  <a:schemeClr val="lt1"/>
                </a:solidFill>
                <a:latin typeface="Helvetica Neue"/>
                <a:ea typeface="Helvetica Neue"/>
                <a:cs typeface="Helvetica Neue"/>
                <a:sym typeface="Helvetica Neue"/>
              </a:rPr>
              <a:t>ESCALA</a:t>
            </a:r>
            <a:endParaRPr sz="2200" b="1">
              <a:solidFill>
                <a:schemeClr val="lt1"/>
              </a:solidFill>
              <a:latin typeface="Helvetica Neue"/>
              <a:ea typeface="Helvetica Neue"/>
              <a:cs typeface="Helvetica Neue"/>
              <a:sym typeface="Helvetica Neue"/>
            </a:endParaRPr>
          </a:p>
        </p:txBody>
      </p:sp>
      <p:sp>
        <p:nvSpPr>
          <p:cNvPr id="1018" name="Google Shape;1018;p137"/>
          <p:cNvSpPr txBox="1"/>
          <p:nvPr/>
        </p:nvSpPr>
        <p:spPr>
          <a:xfrm rot="15802">
            <a:off x="338861" y="1059794"/>
            <a:ext cx="2741129" cy="3307800"/>
          </a:xfrm>
          <a:prstGeom prst="rect">
            <a:avLst/>
          </a:prstGeom>
          <a:gradFill>
            <a:gsLst>
              <a:gs pos="0">
                <a:srgbClr val="FA582D">
                  <a:alpha val="31764"/>
                </a:srgbClr>
              </a:gs>
              <a:gs pos="100000">
                <a:srgbClr val="FA582D">
                  <a:alpha val="0"/>
                </a:srgbClr>
              </a:gs>
            </a:gsLst>
            <a:lin ang="5400700" scaled="0"/>
          </a:grad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SzPts val="1400"/>
              <a:buFont typeface="Arial"/>
              <a:buNone/>
            </a:pPr>
            <a:endParaRPr sz="1200" b="1">
              <a:solidFill>
                <a:srgbClr val="FFFFFF"/>
              </a:solidFill>
              <a:latin typeface="Montserrat"/>
              <a:ea typeface="Montserrat"/>
              <a:cs typeface="Montserrat"/>
              <a:sym typeface="Montserrat"/>
            </a:endParaRPr>
          </a:p>
        </p:txBody>
      </p:sp>
      <p:sp>
        <p:nvSpPr>
          <p:cNvPr id="1019" name="Google Shape;1019;p137"/>
          <p:cNvSpPr txBox="1"/>
          <p:nvPr/>
        </p:nvSpPr>
        <p:spPr>
          <a:xfrm>
            <a:off x="352925" y="1114675"/>
            <a:ext cx="2742600" cy="340500"/>
          </a:xfrm>
          <a:prstGeom prst="rect">
            <a:avLst/>
          </a:prstGeom>
          <a:noFill/>
          <a:ln>
            <a:noFill/>
          </a:ln>
        </p:spPr>
        <p:txBody>
          <a:bodyPr spcFirstLastPara="1" wrap="square" lIns="91425" tIns="1900" rIns="91425"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n" sz="2200" b="1">
                <a:solidFill>
                  <a:schemeClr val="lt1"/>
                </a:solidFill>
                <a:latin typeface="Helvetica Neue"/>
                <a:ea typeface="Helvetica Neue"/>
                <a:cs typeface="Helvetica Neue"/>
                <a:sym typeface="Helvetica Neue"/>
              </a:rPr>
              <a:t>VELOCIDAD</a:t>
            </a:r>
            <a:endParaRPr sz="2200" b="1" i="0" u="none" strike="noStrike" cap="none">
              <a:solidFill>
                <a:schemeClr val="lt1"/>
              </a:solidFill>
              <a:latin typeface="Helvetica Neue"/>
              <a:ea typeface="Helvetica Neue"/>
              <a:cs typeface="Helvetica Neue"/>
              <a:sym typeface="Helvetica Neue"/>
            </a:endParaRPr>
          </a:p>
        </p:txBody>
      </p:sp>
      <p:sp>
        <p:nvSpPr>
          <p:cNvPr id="1020" name="Google Shape;1020;p137"/>
          <p:cNvSpPr txBox="1"/>
          <p:nvPr/>
        </p:nvSpPr>
        <p:spPr>
          <a:xfrm>
            <a:off x="352920" y="4455375"/>
            <a:ext cx="362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latin typeface="Helvetica Neue"/>
                <a:ea typeface="Helvetica Neue"/>
                <a:cs typeface="Helvetica Neue"/>
                <a:sym typeface="Helvetica Neue"/>
              </a:rPr>
              <a:t>1. Unit 42 Cloud Threat Report - Volume 7, 2023, Unit 42 Engagement Experience</a:t>
            </a:r>
            <a:endParaRPr sz="6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600">
                <a:solidFill>
                  <a:schemeClr val="lt1"/>
                </a:solidFill>
                <a:latin typeface="Helvetica Neue"/>
                <a:ea typeface="Helvetica Neue"/>
                <a:cs typeface="Helvetica Neue"/>
                <a:sym typeface="Helvetica Neue"/>
              </a:rPr>
              <a:t>2. Sumsub Fraud Data Statistics, January 2024</a:t>
            </a:r>
            <a:endParaRPr sz="600">
              <a:solidFill>
                <a:schemeClr val="lt1"/>
              </a:solidFill>
              <a:latin typeface="Helvetica Neue"/>
              <a:ea typeface="Helvetica Neue"/>
              <a:cs typeface="Helvetica Neue"/>
              <a:sym typeface="Helvetica Neue"/>
            </a:endParaRPr>
          </a:p>
        </p:txBody>
      </p:sp>
      <p:sp>
        <p:nvSpPr>
          <p:cNvPr id="1021" name="Google Shape;1021;p137"/>
          <p:cNvSpPr/>
          <p:nvPr/>
        </p:nvSpPr>
        <p:spPr>
          <a:xfrm>
            <a:off x="3688475" y="1860334"/>
            <a:ext cx="793800" cy="793800"/>
          </a:xfrm>
          <a:prstGeom prst="ellipse">
            <a:avLst/>
          </a:prstGeom>
          <a:solidFill>
            <a:srgbClr val="000000"/>
          </a:solidFill>
          <a:ln w="19050" cap="flat" cmpd="sng">
            <a:solidFill>
              <a:srgbClr val="FA582D"/>
            </a:solidFill>
            <a:prstDash val="solid"/>
            <a:round/>
            <a:headEnd type="none" w="sm" len="sm"/>
            <a:tailEnd type="none" w="sm" len="sm"/>
          </a:ln>
          <a:effectLst>
            <a:outerShdw blurRad="57150" dist="76200" dir="5400000" algn="bl" rotWithShape="0">
              <a:srgbClr val="FA582D">
                <a:alpha val="4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Montserrat Black"/>
              <a:ea typeface="Montserrat Black"/>
              <a:cs typeface="Montserrat Black"/>
              <a:sym typeface="Montserrat Black"/>
            </a:endParaRPr>
          </a:p>
        </p:txBody>
      </p:sp>
      <p:sp>
        <p:nvSpPr>
          <p:cNvPr id="1022" name="Google Shape;1022;p137"/>
          <p:cNvSpPr/>
          <p:nvPr/>
        </p:nvSpPr>
        <p:spPr>
          <a:xfrm>
            <a:off x="6443406" y="1857372"/>
            <a:ext cx="793800" cy="793800"/>
          </a:xfrm>
          <a:prstGeom prst="ellipse">
            <a:avLst/>
          </a:prstGeom>
          <a:solidFill>
            <a:srgbClr val="000000"/>
          </a:solidFill>
          <a:ln w="19050" cap="flat" cmpd="sng">
            <a:solidFill>
              <a:srgbClr val="FA582D"/>
            </a:solidFill>
            <a:prstDash val="solid"/>
            <a:round/>
            <a:headEnd type="none" w="sm" len="sm"/>
            <a:tailEnd type="none" w="sm" len="sm"/>
          </a:ln>
          <a:effectLst>
            <a:outerShdw blurRad="57150" dist="76200" dir="5400000" algn="bl" rotWithShape="0">
              <a:srgbClr val="FA582D">
                <a:alpha val="4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Montserrat Black"/>
              <a:ea typeface="Montserrat Black"/>
              <a:cs typeface="Montserrat Black"/>
              <a:sym typeface="Montserrat Black"/>
            </a:endParaRPr>
          </a:p>
        </p:txBody>
      </p:sp>
      <p:sp>
        <p:nvSpPr>
          <p:cNvPr id="1023" name="Google Shape;1023;p137"/>
          <p:cNvSpPr/>
          <p:nvPr/>
        </p:nvSpPr>
        <p:spPr>
          <a:xfrm rot="-5400000">
            <a:off x="4594200" y="1696300"/>
            <a:ext cx="1120200" cy="949200"/>
          </a:xfrm>
          <a:prstGeom prst="homePlate">
            <a:avLst>
              <a:gd name="adj" fmla="val 50000"/>
            </a:avLst>
          </a:prstGeom>
          <a:gradFill>
            <a:gsLst>
              <a:gs pos="0">
                <a:srgbClr val="FA582D">
                  <a:alpha val="31764"/>
                </a:srgbClr>
              </a:gs>
              <a:gs pos="100000">
                <a:srgbClr val="FA582D">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37"/>
          <p:cNvSpPr txBox="1"/>
          <p:nvPr/>
        </p:nvSpPr>
        <p:spPr>
          <a:xfrm>
            <a:off x="4568475" y="1849500"/>
            <a:ext cx="1124400" cy="877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00000"/>
              </a:lnSpc>
              <a:spcBef>
                <a:spcPts val="500"/>
              </a:spcBef>
              <a:spcAft>
                <a:spcPts val="0"/>
              </a:spcAft>
              <a:buNone/>
            </a:pPr>
            <a:r>
              <a:rPr lang="en" sz="2500" b="1">
                <a:solidFill>
                  <a:srgbClr val="FFFFFF"/>
                </a:solidFill>
                <a:latin typeface="Helvetica Neue"/>
                <a:ea typeface="Helvetica Neue"/>
                <a:cs typeface="Helvetica Neue"/>
                <a:sym typeface="Helvetica Neue"/>
              </a:rPr>
              <a:t>+25%</a:t>
            </a:r>
            <a:r>
              <a:rPr lang="en" sz="900" b="1">
                <a:solidFill>
                  <a:srgbClr val="FFFFFF"/>
                </a:solidFill>
                <a:latin typeface="Helvetica Neue"/>
                <a:ea typeface="Helvetica Neue"/>
                <a:cs typeface="Helvetica Neue"/>
                <a:sym typeface="Helvetica Neue"/>
              </a:rPr>
              <a:t> </a:t>
            </a:r>
            <a:br>
              <a:rPr lang="en" sz="900" b="1">
                <a:solidFill>
                  <a:srgbClr val="FFFFFF"/>
                </a:solidFill>
                <a:latin typeface="Helvetica Neue"/>
                <a:ea typeface="Helvetica Neue"/>
                <a:cs typeface="Helvetica Neue"/>
                <a:sym typeface="Helvetica Neue"/>
              </a:rPr>
            </a:br>
            <a:r>
              <a:rPr lang="en" sz="900" b="1">
                <a:solidFill>
                  <a:srgbClr val="FFFFFF"/>
                </a:solidFill>
                <a:latin typeface="Helvetica Neue"/>
                <a:ea typeface="Helvetica Neue"/>
                <a:cs typeface="Helvetica Neue"/>
                <a:sym typeface="Helvetica Neue"/>
              </a:rPr>
              <a:t>Ratio de </a:t>
            </a:r>
            <a:r>
              <a:rPr lang="en" sz="1000" b="1">
                <a:solidFill>
                  <a:srgbClr val="FFFFFF"/>
                </a:solidFill>
                <a:latin typeface="Helvetica Neue"/>
                <a:ea typeface="Helvetica Neue"/>
                <a:cs typeface="Helvetica Neue"/>
                <a:sym typeface="Helvetica Neue"/>
              </a:rPr>
              <a:t>clicks de éxito con IA</a:t>
            </a:r>
            <a:endParaRPr sz="1000" b="1">
              <a:solidFill>
                <a:srgbClr val="FFFFFF"/>
              </a:solidFill>
              <a:latin typeface="Helvetica Neue"/>
              <a:ea typeface="Helvetica Neue"/>
              <a:cs typeface="Helvetica Neue"/>
              <a:sym typeface="Helvetica Neue"/>
            </a:endParaRPr>
          </a:p>
        </p:txBody>
      </p:sp>
      <p:sp>
        <p:nvSpPr>
          <p:cNvPr id="1025" name="Google Shape;1025;p137"/>
          <p:cNvSpPr txBox="1"/>
          <p:nvPr/>
        </p:nvSpPr>
        <p:spPr>
          <a:xfrm>
            <a:off x="3234025" y="3010250"/>
            <a:ext cx="2716800" cy="858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300">
                <a:solidFill>
                  <a:srgbClr val="FFFFFF"/>
                </a:solidFill>
                <a:latin typeface="Helvetica Neue"/>
                <a:ea typeface="Helvetica Neue"/>
                <a:cs typeface="Helvetica Neue"/>
                <a:sym typeface="Helvetica Neue"/>
              </a:rPr>
              <a:t>Ataques de phishing perfectamente elaborados y ejecutados cientos de veces simultáneamente</a:t>
            </a:r>
            <a:endParaRPr sz="1300">
              <a:solidFill>
                <a:srgbClr val="FFFFFF"/>
              </a:solidFill>
              <a:latin typeface="Helvetica Neue"/>
              <a:ea typeface="Helvetica Neue"/>
              <a:cs typeface="Helvetica Neue"/>
              <a:sym typeface="Helvetica Neue"/>
            </a:endParaRPr>
          </a:p>
        </p:txBody>
      </p:sp>
      <p:pic>
        <p:nvPicPr>
          <p:cNvPr id="1026" name="Google Shape;1026;p137"/>
          <p:cNvPicPr preferRelativeResize="0"/>
          <p:nvPr/>
        </p:nvPicPr>
        <p:blipFill rotWithShape="1">
          <a:blip r:embed="rId3">
            <a:alphaModFix/>
          </a:blip>
          <a:srcRect/>
          <a:stretch/>
        </p:blipFill>
        <p:spPr>
          <a:xfrm>
            <a:off x="3867674" y="1970864"/>
            <a:ext cx="435389" cy="572700"/>
          </a:xfrm>
          <a:prstGeom prst="rect">
            <a:avLst/>
          </a:prstGeom>
          <a:noFill/>
          <a:ln>
            <a:noFill/>
          </a:ln>
        </p:spPr>
      </p:pic>
      <p:sp>
        <p:nvSpPr>
          <p:cNvPr id="1027" name="Google Shape;1027;p137"/>
          <p:cNvSpPr txBox="1"/>
          <p:nvPr/>
        </p:nvSpPr>
        <p:spPr>
          <a:xfrm>
            <a:off x="365825" y="3041988"/>
            <a:ext cx="2716800" cy="629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300">
                <a:solidFill>
                  <a:schemeClr val="lt1"/>
                </a:solidFill>
                <a:latin typeface="Helvetica Neue"/>
                <a:ea typeface="Helvetica Neue"/>
                <a:cs typeface="Helvetica Neue"/>
                <a:sym typeface="Helvetica Neue"/>
              </a:rPr>
              <a:t>Los co-pilots </a:t>
            </a:r>
            <a:r>
              <a:rPr lang="en" sz="1300">
                <a:solidFill>
                  <a:srgbClr val="FFFFFF"/>
                </a:solidFill>
                <a:latin typeface="Helvetica Neue"/>
                <a:ea typeface="Helvetica Neue"/>
                <a:cs typeface="Helvetica Neue"/>
                <a:sym typeface="Helvetica Neue"/>
              </a:rPr>
              <a:t>automatizan el </a:t>
            </a:r>
            <a:endParaRPr sz="1300">
              <a:solidFill>
                <a:srgbClr val="FFFFFF"/>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r>
              <a:rPr lang="en" sz="1300">
                <a:solidFill>
                  <a:srgbClr val="FFFFFF"/>
                </a:solidFill>
                <a:latin typeface="Helvetica Neue"/>
                <a:ea typeface="Helvetica Neue"/>
                <a:cs typeface="Helvetica Neue"/>
                <a:sym typeface="Helvetica Neue"/>
              </a:rPr>
              <a:t>malware (WormGPT)</a:t>
            </a:r>
            <a:endParaRPr sz="1300">
              <a:solidFill>
                <a:srgbClr val="FFFFFF"/>
              </a:solidFill>
              <a:latin typeface="Helvetica Neue"/>
              <a:ea typeface="Helvetica Neue"/>
              <a:cs typeface="Helvetica Neue"/>
              <a:sym typeface="Helvetica Neue"/>
            </a:endParaRPr>
          </a:p>
        </p:txBody>
      </p:sp>
      <p:sp>
        <p:nvSpPr>
          <p:cNvPr id="1028" name="Google Shape;1028;p137"/>
          <p:cNvSpPr/>
          <p:nvPr/>
        </p:nvSpPr>
        <p:spPr>
          <a:xfrm>
            <a:off x="783800" y="1860334"/>
            <a:ext cx="793800" cy="793800"/>
          </a:xfrm>
          <a:prstGeom prst="ellipse">
            <a:avLst/>
          </a:prstGeom>
          <a:solidFill>
            <a:srgbClr val="000000"/>
          </a:solidFill>
          <a:ln w="19050" cap="flat" cmpd="sng">
            <a:solidFill>
              <a:srgbClr val="FA582D"/>
            </a:solidFill>
            <a:prstDash val="solid"/>
            <a:round/>
            <a:headEnd type="none" w="sm" len="sm"/>
            <a:tailEnd type="none" w="sm" len="sm"/>
          </a:ln>
          <a:effectLst>
            <a:outerShdw blurRad="57150" dist="76200" dir="5400000" algn="bl" rotWithShape="0">
              <a:srgbClr val="FA582D">
                <a:alpha val="4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Montserrat Black"/>
              <a:ea typeface="Montserrat Black"/>
              <a:cs typeface="Montserrat Black"/>
              <a:sym typeface="Montserrat Black"/>
            </a:endParaRPr>
          </a:p>
        </p:txBody>
      </p:sp>
      <p:pic>
        <p:nvPicPr>
          <p:cNvPr id="1029" name="Google Shape;1029;p137"/>
          <p:cNvPicPr preferRelativeResize="0"/>
          <p:nvPr/>
        </p:nvPicPr>
        <p:blipFill rotWithShape="1">
          <a:blip r:embed="rId4">
            <a:alphaModFix/>
          </a:blip>
          <a:srcRect/>
          <a:stretch/>
        </p:blipFill>
        <p:spPr>
          <a:xfrm>
            <a:off x="896249" y="1989989"/>
            <a:ext cx="568903" cy="528525"/>
          </a:xfrm>
          <a:prstGeom prst="rect">
            <a:avLst/>
          </a:prstGeom>
          <a:noFill/>
          <a:ln>
            <a:noFill/>
          </a:ln>
        </p:spPr>
      </p:pic>
      <p:sp>
        <p:nvSpPr>
          <p:cNvPr id="1030" name="Google Shape;1030;p137"/>
          <p:cNvSpPr/>
          <p:nvPr/>
        </p:nvSpPr>
        <p:spPr>
          <a:xfrm rot="5400000">
            <a:off x="1669250" y="1814850"/>
            <a:ext cx="1102800" cy="930300"/>
          </a:xfrm>
          <a:prstGeom prst="homePlate">
            <a:avLst>
              <a:gd name="adj" fmla="val 50000"/>
            </a:avLst>
          </a:prstGeom>
          <a:gradFill>
            <a:gsLst>
              <a:gs pos="0">
                <a:srgbClr val="FA582D">
                  <a:alpha val="31764"/>
                </a:srgbClr>
              </a:gs>
              <a:gs pos="100000">
                <a:srgbClr val="FA582D">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7"/>
          <p:cNvSpPr txBox="1"/>
          <p:nvPr/>
        </p:nvSpPr>
        <p:spPr>
          <a:xfrm>
            <a:off x="1632000" y="2017075"/>
            <a:ext cx="1275300" cy="785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00000"/>
              </a:lnSpc>
              <a:spcBef>
                <a:spcPts val="500"/>
              </a:spcBef>
              <a:spcAft>
                <a:spcPts val="0"/>
              </a:spcAft>
              <a:buNone/>
            </a:pPr>
            <a:r>
              <a:rPr lang="en" sz="900">
                <a:solidFill>
                  <a:srgbClr val="FFFFFF"/>
                </a:solidFill>
                <a:latin typeface="Montserrat"/>
                <a:ea typeface="Montserrat"/>
                <a:cs typeface="Montserrat"/>
                <a:sym typeface="Montserrat"/>
              </a:rPr>
              <a:t>Desde el compromiso hasta la exfiltración de Datos</a:t>
            </a:r>
            <a:r>
              <a:rPr lang="en" sz="1200" baseline="30000">
                <a:solidFill>
                  <a:schemeClr val="lt1"/>
                </a:solidFill>
                <a:latin typeface="Helvetica Neue"/>
                <a:ea typeface="Helvetica Neue"/>
                <a:cs typeface="Helvetica Neue"/>
                <a:sym typeface="Helvetica Neue"/>
              </a:rPr>
              <a:t>1</a:t>
            </a:r>
            <a:endParaRPr sz="900">
              <a:solidFill>
                <a:srgbClr val="FFFFFF"/>
              </a:solidFill>
              <a:latin typeface="Montserrat"/>
              <a:ea typeface="Montserrat"/>
              <a:cs typeface="Montserrat"/>
              <a:sym typeface="Montserrat"/>
            </a:endParaRPr>
          </a:p>
        </p:txBody>
      </p:sp>
      <p:sp>
        <p:nvSpPr>
          <p:cNvPr id="1032" name="Google Shape;1032;p137"/>
          <p:cNvSpPr txBox="1"/>
          <p:nvPr/>
        </p:nvSpPr>
        <p:spPr>
          <a:xfrm>
            <a:off x="1632000" y="1713600"/>
            <a:ext cx="1174500" cy="38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500"/>
              </a:spcBef>
              <a:spcAft>
                <a:spcPts val="0"/>
              </a:spcAft>
              <a:buNone/>
            </a:pPr>
            <a:r>
              <a:rPr lang="en" sz="2300" b="1">
                <a:solidFill>
                  <a:srgbClr val="FFFFFF"/>
                </a:solidFill>
                <a:latin typeface="Helvetica Neue"/>
                <a:ea typeface="Helvetica Neue"/>
                <a:cs typeface="Helvetica Neue"/>
                <a:sym typeface="Helvetica Neue"/>
              </a:rPr>
              <a:t>Horas</a:t>
            </a:r>
            <a:endParaRPr sz="2300" b="1">
              <a:solidFill>
                <a:srgbClr val="FFFFFF"/>
              </a:solidFill>
              <a:latin typeface="Helvetica Neue"/>
              <a:ea typeface="Helvetica Neue"/>
              <a:cs typeface="Helvetica Neue"/>
              <a:sym typeface="Helvetica Neue"/>
            </a:endParaRPr>
          </a:p>
        </p:txBody>
      </p:sp>
      <p:pic>
        <p:nvPicPr>
          <p:cNvPr id="1033" name="Google Shape;1033;p137"/>
          <p:cNvPicPr preferRelativeResize="0"/>
          <p:nvPr/>
        </p:nvPicPr>
        <p:blipFill>
          <a:blip r:embed="rId5">
            <a:alphaModFix/>
          </a:blip>
          <a:stretch>
            <a:fillRect/>
          </a:stretch>
        </p:blipFill>
        <p:spPr>
          <a:xfrm>
            <a:off x="6506175" y="1920138"/>
            <a:ext cx="668250" cy="668250"/>
          </a:xfrm>
          <a:prstGeom prst="rect">
            <a:avLst/>
          </a:prstGeom>
          <a:noFill/>
          <a:ln>
            <a:noFill/>
          </a:ln>
        </p:spPr>
      </p:pic>
      <p:sp>
        <p:nvSpPr>
          <p:cNvPr id="1034" name="Google Shape;1034;p137"/>
          <p:cNvSpPr txBox="1"/>
          <p:nvPr/>
        </p:nvSpPr>
        <p:spPr>
          <a:xfrm>
            <a:off x="6069375" y="3071950"/>
            <a:ext cx="2716800" cy="629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300">
                <a:solidFill>
                  <a:srgbClr val="FFFFFF"/>
                </a:solidFill>
                <a:latin typeface="Helvetica Neue"/>
                <a:ea typeface="Helvetica Neue"/>
                <a:cs typeface="Helvetica Neue"/>
                <a:sym typeface="Helvetica Neue"/>
              </a:rPr>
              <a:t>Deepfakes baratos y fáciles de crear para llamadas y videos</a:t>
            </a:r>
            <a:endParaRPr sz="1300">
              <a:solidFill>
                <a:srgbClr val="FFFFFF"/>
              </a:solidFill>
              <a:latin typeface="Helvetica Neue"/>
              <a:ea typeface="Helvetica Neue"/>
              <a:cs typeface="Helvetica Neue"/>
              <a:sym typeface="Helvetica Neue"/>
            </a:endParaRPr>
          </a:p>
        </p:txBody>
      </p:sp>
      <p:sp>
        <p:nvSpPr>
          <p:cNvPr id="1035" name="Google Shape;1035;p137"/>
          <p:cNvSpPr/>
          <p:nvPr/>
        </p:nvSpPr>
        <p:spPr>
          <a:xfrm>
            <a:off x="7481000" y="1860325"/>
            <a:ext cx="1091400" cy="858300"/>
          </a:xfrm>
          <a:prstGeom prst="rect">
            <a:avLst/>
          </a:prstGeom>
          <a:gradFill>
            <a:gsLst>
              <a:gs pos="0">
                <a:srgbClr val="FA582D">
                  <a:alpha val="31764"/>
                </a:srgbClr>
              </a:gs>
              <a:gs pos="100000">
                <a:srgbClr val="FA582D">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36" name="Google Shape;1036;p137"/>
          <p:cNvSpPr txBox="1"/>
          <p:nvPr/>
        </p:nvSpPr>
        <p:spPr>
          <a:xfrm>
            <a:off x="7446775" y="1729225"/>
            <a:ext cx="1201800" cy="1092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00000"/>
              </a:lnSpc>
              <a:spcBef>
                <a:spcPts val="500"/>
              </a:spcBef>
              <a:spcAft>
                <a:spcPts val="0"/>
              </a:spcAft>
              <a:buNone/>
            </a:pPr>
            <a:r>
              <a:rPr lang="en" sz="2900" b="1">
                <a:solidFill>
                  <a:srgbClr val="FFFFFF"/>
                </a:solidFill>
                <a:latin typeface="Helvetica Neue"/>
                <a:ea typeface="Helvetica Neue"/>
                <a:cs typeface="Helvetica Neue"/>
                <a:sym typeface="Helvetica Neue"/>
              </a:rPr>
              <a:t>x2</a:t>
            </a:r>
            <a:r>
              <a:rPr lang="en" sz="1100" b="1">
                <a:solidFill>
                  <a:srgbClr val="FFFFFF"/>
                </a:solidFill>
                <a:latin typeface="Helvetica Neue"/>
                <a:ea typeface="Helvetica Neue"/>
                <a:cs typeface="Helvetica Neue"/>
                <a:sym typeface="Helvetica Neue"/>
              </a:rPr>
              <a:t> </a:t>
            </a:r>
            <a:br>
              <a:rPr lang="en" sz="1100" b="1">
                <a:solidFill>
                  <a:srgbClr val="FFFFFF"/>
                </a:solidFill>
                <a:latin typeface="Helvetica Neue"/>
                <a:ea typeface="Helvetica Neue"/>
                <a:cs typeface="Helvetica Neue"/>
                <a:sym typeface="Helvetica Neue"/>
              </a:rPr>
            </a:br>
            <a:r>
              <a:rPr lang="en" sz="900" b="1">
                <a:solidFill>
                  <a:srgbClr val="FFFFFF"/>
                </a:solidFill>
                <a:latin typeface="Helvetica Neue"/>
                <a:ea typeface="Helvetica Neue"/>
                <a:cs typeface="Helvetica Neue"/>
                <a:sym typeface="Helvetica Neue"/>
              </a:rPr>
              <a:t>Incremento de Ataques Deepfake  de 2022 a Q12023</a:t>
            </a:r>
            <a:r>
              <a:rPr lang="en" sz="1200" b="1" baseline="30000">
                <a:solidFill>
                  <a:schemeClr val="lt1"/>
                </a:solidFill>
                <a:latin typeface="Helvetica Neue"/>
                <a:ea typeface="Helvetica Neue"/>
                <a:cs typeface="Helvetica Neue"/>
                <a:sym typeface="Helvetica Neue"/>
              </a:rPr>
              <a:t>2</a:t>
            </a:r>
            <a:endParaRPr sz="900" b="1">
              <a:solidFill>
                <a:srgbClr val="FFFFFF"/>
              </a:solidFill>
              <a:latin typeface="Helvetica Neue"/>
              <a:ea typeface="Helvetica Neue"/>
              <a:cs typeface="Helvetica Neue"/>
              <a:sym typeface="Helvetica Neue"/>
            </a:endParaRPr>
          </a:p>
        </p:txBody>
      </p:sp>
      <p:sp>
        <p:nvSpPr>
          <p:cNvPr id="1037" name="Google Shape;1037;p137"/>
          <p:cNvSpPr txBox="1">
            <a:spLocks noGrp="1"/>
          </p:cNvSpPr>
          <p:nvPr>
            <p:ph type="title"/>
          </p:nvPr>
        </p:nvSpPr>
        <p:spPr>
          <a:xfrm>
            <a:off x="311700" y="231075"/>
            <a:ext cx="837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0">
                <a:latin typeface="Montserrat ExtraBold"/>
                <a:ea typeface="Montserrat ExtraBold"/>
                <a:cs typeface="Montserrat ExtraBold"/>
                <a:sym typeface="Montserrat ExtraBold"/>
              </a:rPr>
              <a:t>La IA transforma también el panorama de las amenazas</a:t>
            </a:r>
            <a:endParaRPr sz="2100" b="0">
              <a:solidFill>
                <a:schemeClr val="lt1"/>
              </a:solidFill>
              <a:latin typeface="Montserrat ExtraBold"/>
              <a:ea typeface="Montserrat ExtraBold"/>
              <a:cs typeface="Montserrat ExtraBold"/>
              <a:sym typeface="Montserrat ExtraBold"/>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1"/>
        <p:cNvGrpSpPr/>
        <p:nvPr/>
      </p:nvGrpSpPr>
      <p:grpSpPr>
        <a:xfrm>
          <a:off x="0" y="0"/>
          <a:ext cx="0" cy="0"/>
          <a:chOff x="0" y="0"/>
          <a:chExt cx="0" cy="0"/>
        </a:xfrm>
      </p:grpSpPr>
      <p:sp>
        <p:nvSpPr>
          <p:cNvPr id="1042" name="Google Shape;1042;p138"/>
          <p:cNvSpPr txBox="1">
            <a:spLocks noGrp="1"/>
          </p:cNvSpPr>
          <p:nvPr>
            <p:ph type="title"/>
          </p:nvPr>
        </p:nvSpPr>
        <p:spPr>
          <a:xfrm>
            <a:off x="155850" y="77450"/>
            <a:ext cx="6209100" cy="2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600"/>
              <a:buFont typeface="Arial"/>
              <a:buNone/>
            </a:pPr>
            <a:r>
              <a:rPr lang="en" sz="2200"/>
              <a:t>El Lado Oscuro de la IA</a:t>
            </a:r>
            <a:endParaRPr sz="2200"/>
          </a:p>
          <a:p>
            <a:pPr marL="0" lvl="0" indent="0" algn="l" rtl="0">
              <a:spcBef>
                <a:spcPts val="300"/>
              </a:spcBef>
              <a:spcAft>
                <a:spcPts val="300"/>
              </a:spcAft>
              <a:buNone/>
            </a:pPr>
            <a:r>
              <a:rPr lang="en" sz="1500"/>
              <a:t>Caso de la Unit 42: ¿qué pasaría si el ataque de Black Basta se aprovechara de la IA?</a:t>
            </a:r>
            <a:endParaRPr sz="1500"/>
          </a:p>
        </p:txBody>
      </p:sp>
      <p:sp>
        <p:nvSpPr>
          <p:cNvPr id="1043" name="Google Shape;1043;p138"/>
          <p:cNvSpPr/>
          <p:nvPr/>
        </p:nvSpPr>
        <p:spPr>
          <a:xfrm>
            <a:off x="-26287" y="-2689661"/>
            <a:ext cx="9144000" cy="546000"/>
          </a:xfrm>
          <a:prstGeom prst="homePlate">
            <a:avLst>
              <a:gd name="adj" fmla="val 50000"/>
            </a:avLst>
          </a:prstGeom>
          <a:gradFill>
            <a:gsLst>
              <a:gs pos="0">
                <a:schemeClr val="accent6"/>
              </a:gs>
              <a:gs pos="69000">
                <a:schemeClr val="accent6"/>
              </a:gs>
              <a:gs pos="100000">
                <a:srgbClr val="999999">
                  <a:alpha val="0"/>
                </a:srgbClr>
              </a:gs>
            </a:gsLst>
            <a:lin ang="10801400" scaled="0"/>
          </a:gradFill>
          <a:ln>
            <a:noFill/>
          </a:ln>
        </p:spPr>
        <p:txBody>
          <a:bodyPr spcFirstLastPara="1" wrap="square" lIns="91425" tIns="9125" rIns="100575" bIns="9125" anchor="ctr" anchorCtr="0">
            <a:noAutofit/>
          </a:bodyPr>
          <a:lstStyle/>
          <a:p>
            <a:pPr marL="0" lvl="0" indent="0" algn="ctr" rtl="0">
              <a:spcBef>
                <a:spcPts val="0"/>
              </a:spcBef>
              <a:spcAft>
                <a:spcPts val="0"/>
              </a:spcAft>
              <a:buNone/>
            </a:pPr>
            <a:endParaRPr sz="200" b="1">
              <a:solidFill>
                <a:srgbClr val="FFFFFF"/>
              </a:solidFill>
              <a:latin typeface="Montserrat"/>
              <a:ea typeface="Montserrat"/>
              <a:cs typeface="Montserrat"/>
              <a:sym typeface="Montserrat"/>
            </a:endParaRPr>
          </a:p>
        </p:txBody>
      </p:sp>
      <p:sp>
        <p:nvSpPr>
          <p:cNvPr id="1044" name="Google Shape;1044;p138"/>
          <p:cNvSpPr/>
          <p:nvPr/>
        </p:nvSpPr>
        <p:spPr>
          <a:xfrm>
            <a:off x="842225" y="-2551337"/>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a:t>
            </a:r>
            <a:endParaRPr sz="1000" b="1">
              <a:solidFill>
                <a:schemeClr val="lt1"/>
              </a:solidFill>
              <a:latin typeface="Helvetica Neue"/>
              <a:ea typeface="Helvetica Neue"/>
              <a:cs typeface="Helvetica Neue"/>
              <a:sym typeface="Helvetica Neue"/>
            </a:endParaRPr>
          </a:p>
        </p:txBody>
      </p:sp>
      <p:sp>
        <p:nvSpPr>
          <p:cNvPr id="1045" name="Google Shape;1045;p138"/>
          <p:cNvSpPr/>
          <p:nvPr/>
        </p:nvSpPr>
        <p:spPr>
          <a:xfrm>
            <a:off x="1379418" y="-2550994"/>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2</a:t>
            </a:r>
            <a:endParaRPr sz="1000" b="1">
              <a:solidFill>
                <a:schemeClr val="lt1"/>
              </a:solidFill>
              <a:latin typeface="Helvetica Neue"/>
              <a:ea typeface="Helvetica Neue"/>
              <a:cs typeface="Helvetica Neue"/>
              <a:sym typeface="Helvetica Neue"/>
            </a:endParaRPr>
          </a:p>
        </p:txBody>
      </p:sp>
      <p:sp>
        <p:nvSpPr>
          <p:cNvPr id="1046" name="Google Shape;1046;p138"/>
          <p:cNvSpPr/>
          <p:nvPr/>
        </p:nvSpPr>
        <p:spPr>
          <a:xfrm>
            <a:off x="1916610" y="-2550650"/>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3</a:t>
            </a:r>
            <a:endParaRPr sz="1000" b="1">
              <a:solidFill>
                <a:schemeClr val="lt1"/>
              </a:solidFill>
              <a:latin typeface="Helvetica Neue"/>
              <a:ea typeface="Helvetica Neue"/>
              <a:cs typeface="Helvetica Neue"/>
              <a:sym typeface="Helvetica Neue"/>
            </a:endParaRPr>
          </a:p>
        </p:txBody>
      </p:sp>
      <p:sp>
        <p:nvSpPr>
          <p:cNvPr id="1047" name="Google Shape;1047;p138"/>
          <p:cNvSpPr/>
          <p:nvPr/>
        </p:nvSpPr>
        <p:spPr>
          <a:xfrm>
            <a:off x="2453803" y="-2550306"/>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4</a:t>
            </a:r>
            <a:endParaRPr sz="1000" b="1">
              <a:solidFill>
                <a:schemeClr val="lt1"/>
              </a:solidFill>
              <a:latin typeface="Helvetica Neue"/>
              <a:ea typeface="Helvetica Neue"/>
              <a:cs typeface="Helvetica Neue"/>
              <a:sym typeface="Helvetica Neue"/>
            </a:endParaRPr>
          </a:p>
        </p:txBody>
      </p:sp>
      <p:sp>
        <p:nvSpPr>
          <p:cNvPr id="1048" name="Google Shape;1048;p138"/>
          <p:cNvSpPr/>
          <p:nvPr/>
        </p:nvSpPr>
        <p:spPr>
          <a:xfrm>
            <a:off x="2990996" y="-2549962"/>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5</a:t>
            </a:r>
            <a:endParaRPr sz="1000" b="1">
              <a:solidFill>
                <a:schemeClr val="lt1"/>
              </a:solidFill>
              <a:latin typeface="Helvetica Neue"/>
              <a:ea typeface="Helvetica Neue"/>
              <a:cs typeface="Helvetica Neue"/>
              <a:sym typeface="Helvetica Neue"/>
            </a:endParaRPr>
          </a:p>
        </p:txBody>
      </p:sp>
      <p:sp>
        <p:nvSpPr>
          <p:cNvPr id="1049" name="Google Shape;1049;p138"/>
          <p:cNvSpPr/>
          <p:nvPr/>
        </p:nvSpPr>
        <p:spPr>
          <a:xfrm>
            <a:off x="3528189" y="-2549618"/>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6</a:t>
            </a:r>
            <a:endParaRPr sz="1000" b="1">
              <a:solidFill>
                <a:schemeClr val="lt1"/>
              </a:solidFill>
              <a:latin typeface="Helvetica Neue"/>
              <a:ea typeface="Helvetica Neue"/>
              <a:cs typeface="Helvetica Neue"/>
              <a:sym typeface="Helvetica Neue"/>
            </a:endParaRPr>
          </a:p>
        </p:txBody>
      </p:sp>
      <p:sp>
        <p:nvSpPr>
          <p:cNvPr id="1050" name="Google Shape;1050;p138"/>
          <p:cNvSpPr/>
          <p:nvPr/>
        </p:nvSpPr>
        <p:spPr>
          <a:xfrm>
            <a:off x="4065381" y="-2549274"/>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7</a:t>
            </a:r>
            <a:endParaRPr sz="1000" b="1">
              <a:solidFill>
                <a:schemeClr val="lt1"/>
              </a:solidFill>
              <a:latin typeface="Helvetica Neue"/>
              <a:ea typeface="Helvetica Neue"/>
              <a:cs typeface="Helvetica Neue"/>
              <a:sym typeface="Helvetica Neue"/>
            </a:endParaRPr>
          </a:p>
        </p:txBody>
      </p:sp>
      <p:sp>
        <p:nvSpPr>
          <p:cNvPr id="1051" name="Google Shape;1051;p138"/>
          <p:cNvSpPr/>
          <p:nvPr/>
        </p:nvSpPr>
        <p:spPr>
          <a:xfrm>
            <a:off x="4602574" y="-2548586"/>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8</a:t>
            </a:r>
            <a:endParaRPr sz="1000" b="1">
              <a:solidFill>
                <a:schemeClr val="lt1"/>
              </a:solidFill>
              <a:latin typeface="Helvetica Neue"/>
              <a:ea typeface="Helvetica Neue"/>
              <a:cs typeface="Helvetica Neue"/>
              <a:sym typeface="Helvetica Neue"/>
            </a:endParaRPr>
          </a:p>
        </p:txBody>
      </p:sp>
      <p:sp>
        <p:nvSpPr>
          <p:cNvPr id="1052" name="Google Shape;1052;p138"/>
          <p:cNvSpPr/>
          <p:nvPr/>
        </p:nvSpPr>
        <p:spPr>
          <a:xfrm>
            <a:off x="5139767" y="-2548242"/>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9</a:t>
            </a:r>
            <a:endParaRPr sz="1000" b="1">
              <a:solidFill>
                <a:schemeClr val="lt1"/>
              </a:solidFill>
              <a:latin typeface="Helvetica Neue"/>
              <a:ea typeface="Helvetica Neue"/>
              <a:cs typeface="Helvetica Neue"/>
              <a:sym typeface="Helvetica Neue"/>
            </a:endParaRPr>
          </a:p>
        </p:txBody>
      </p:sp>
      <p:sp>
        <p:nvSpPr>
          <p:cNvPr id="1053" name="Google Shape;1053;p138"/>
          <p:cNvSpPr/>
          <p:nvPr/>
        </p:nvSpPr>
        <p:spPr>
          <a:xfrm>
            <a:off x="5676959" y="-2547898"/>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10</a:t>
            </a:r>
            <a:endParaRPr sz="1000" b="1">
              <a:solidFill>
                <a:schemeClr val="lt1"/>
              </a:solidFill>
              <a:latin typeface="Helvetica Neue"/>
              <a:ea typeface="Helvetica Neue"/>
              <a:cs typeface="Helvetica Neue"/>
              <a:sym typeface="Helvetica Neue"/>
            </a:endParaRPr>
          </a:p>
        </p:txBody>
      </p:sp>
      <p:sp>
        <p:nvSpPr>
          <p:cNvPr id="1054" name="Google Shape;1054;p138"/>
          <p:cNvSpPr/>
          <p:nvPr/>
        </p:nvSpPr>
        <p:spPr>
          <a:xfrm>
            <a:off x="6214152" y="-2547554"/>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11</a:t>
            </a:r>
            <a:endParaRPr sz="1000" b="1">
              <a:solidFill>
                <a:schemeClr val="lt1"/>
              </a:solidFill>
              <a:latin typeface="Helvetica Neue"/>
              <a:ea typeface="Helvetica Neue"/>
              <a:cs typeface="Helvetica Neue"/>
              <a:sym typeface="Helvetica Neue"/>
            </a:endParaRPr>
          </a:p>
        </p:txBody>
      </p:sp>
      <p:sp>
        <p:nvSpPr>
          <p:cNvPr id="1055" name="Google Shape;1055;p138"/>
          <p:cNvSpPr/>
          <p:nvPr/>
        </p:nvSpPr>
        <p:spPr>
          <a:xfrm>
            <a:off x="6751345" y="-2547210"/>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12</a:t>
            </a:r>
            <a:endParaRPr sz="1000" b="1">
              <a:solidFill>
                <a:schemeClr val="lt1"/>
              </a:solidFill>
              <a:latin typeface="Helvetica Neue"/>
              <a:ea typeface="Helvetica Neue"/>
              <a:cs typeface="Helvetica Neue"/>
              <a:sym typeface="Helvetica Neue"/>
            </a:endParaRPr>
          </a:p>
        </p:txBody>
      </p:sp>
      <p:sp>
        <p:nvSpPr>
          <p:cNvPr id="1056" name="Google Shape;1056;p138"/>
          <p:cNvSpPr/>
          <p:nvPr/>
        </p:nvSpPr>
        <p:spPr>
          <a:xfrm>
            <a:off x="7288538" y="-2548930"/>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13</a:t>
            </a:r>
            <a:endParaRPr sz="1000" b="1">
              <a:solidFill>
                <a:schemeClr val="lt1"/>
              </a:solidFill>
              <a:latin typeface="Helvetica Neue"/>
              <a:ea typeface="Helvetica Neue"/>
              <a:cs typeface="Helvetica Neue"/>
              <a:sym typeface="Helvetica Neue"/>
            </a:endParaRPr>
          </a:p>
        </p:txBody>
      </p:sp>
      <p:sp>
        <p:nvSpPr>
          <p:cNvPr id="1057" name="Google Shape;1057;p138"/>
          <p:cNvSpPr/>
          <p:nvPr/>
        </p:nvSpPr>
        <p:spPr>
          <a:xfrm flipH="1">
            <a:off x="502356" y="-2814737"/>
            <a:ext cx="231300" cy="800100"/>
          </a:xfrm>
          <a:prstGeom prst="parallelogram">
            <a:avLst>
              <a:gd name="adj" fmla="val 83106"/>
            </a:avLst>
          </a:prstGeom>
          <a:solidFill>
            <a:schemeClr val="lt1"/>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latin typeface="Helvetica Neue"/>
              <a:ea typeface="Helvetica Neue"/>
              <a:cs typeface="Helvetica Neue"/>
              <a:sym typeface="Helvetica Neue"/>
            </a:endParaRPr>
          </a:p>
        </p:txBody>
      </p:sp>
      <p:grpSp>
        <p:nvGrpSpPr>
          <p:cNvPr id="1058" name="Google Shape;1058;p138"/>
          <p:cNvGrpSpPr/>
          <p:nvPr/>
        </p:nvGrpSpPr>
        <p:grpSpPr>
          <a:xfrm>
            <a:off x="1256641" y="-2689206"/>
            <a:ext cx="5886561" cy="546001"/>
            <a:chOff x="2618375" y="6963600"/>
            <a:chExt cx="13645250" cy="796500"/>
          </a:xfrm>
        </p:grpSpPr>
        <p:cxnSp>
          <p:nvCxnSpPr>
            <p:cNvPr id="1059" name="Google Shape;1059;p138"/>
            <p:cNvCxnSpPr/>
            <p:nvPr/>
          </p:nvCxnSpPr>
          <p:spPr>
            <a:xfrm>
              <a:off x="2618375"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0" name="Google Shape;1060;p138"/>
            <p:cNvCxnSpPr/>
            <p:nvPr/>
          </p:nvCxnSpPr>
          <p:spPr>
            <a:xfrm>
              <a:off x="3858852"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1" name="Google Shape;1061;p138"/>
            <p:cNvCxnSpPr/>
            <p:nvPr/>
          </p:nvCxnSpPr>
          <p:spPr>
            <a:xfrm>
              <a:off x="5099330"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2" name="Google Shape;1062;p138"/>
            <p:cNvCxnSpPr/>
            <p:nvPr/>
          </p:nvCxnSpPr>
          <p:spPr>
            <a:xfrm>
              <a:off x="6339807"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3" name="Google Shape;1063;p138"/>
            <p:cNvCxnSpPr/>
            <p:nvPr/>
          </p:nvCxnSpPr>
          <p:spPr>
            <a:xfrm>
              <a:off x="7580284"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4" name="Google Shape;1064;p138"/>
            <p:cNvCxnSpPr/>
            <p:nvPr/>
          </p:nvCxnSpPr>
          <p:spPr>
            <a:xfrm>
              <a:off x="8820761"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5" name="Google Shape;1065;p138"/>
            <p:cNvCxnSpPr/>
            <p:nvPr/>
          </p:nvCxnSpPr>
          <p:spPr>
            <a:xfrm>
              <a:off x="10061239"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6" name="Google Shape;1066;p138"/>
            <p:cNvCxnSpPr/>
            <p:nvPr/>
          </p:nvCxnSpPr>
          <p:spPr>
            <a:xfrm>
              <a:off x="11301716"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7" name="Google Shape;1067;p138"/>
            <p:cNvCxnSpPr/>
            <p:nvPr/>
          </p:nvCxnSpPr>
          <p:spPr>
            <a:xfrm>
              <a:off x="12542193"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138"/>
            <p:cNvCxnSpPr/>
            <p:nvPr/>
          </p:nvCxnSpPr>
          <p:spPr>
            <a:xfrm>
              <a:off x="13782670"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138"/>
            <p:cNvCxnSpPr/>
            <p:nvPr/>
          </p:nvCxnSpPr>
          <p:spPr>
            <a:xfrm>
              <a:off x="15023148"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138"/>
            <p:cNvCxnSpPr/>
            <p:nvPr/>
          </p:nvCxnSpPr>
          <p:spPr>
            <a:xfrm>
              <a:off x="16263625" y="6963600"/>
              <a:ext cx="0" cy="796500"/>
            </a:xfrm>
            <a:prstGeom prst="straightConnector1">
              <a:avLst/>
            </a:prstGeom>
            <a:noFill/>
            <a:ln w="9525" cap="flat" cmpd="sng">
              <a:solidFill>
                <a:schemeClr val="lt1"/>
              </a:solidFill>
              <a:prstDash val="solid"/>
              <a:round/>
              <a:headEnd type="none" w="med" len="med"/>
              <a:tailEnd type="none" w="med" len="med"/>
            </a:ln>
          </p:spPr>
        </p:cxnSp>
      </p:grpSp>
      <p:cxnSp>
        <p:nvCxnSpPr>
          <p:cNvPr id="1071" name="Google Shape;1071;p138"/>
          <p:cNvCxnSpPr/>
          <p:nvPr/>
        </p:nvCxnSpPr>
        <p:spPr>
          <a:xfrm>
            <a:off x="790075" y="-4052750"/>
            <a:ext cx="0" cy="1372500"/>
          </a:xfrm>
          <a:prstGeom prst="straightConnector1">
            <a:avLst/>
          </a:prstGeom>
          <a:noFill/>
          <a:ln w="9525" cap="flat" cmpd="sng">
            <a:solidFill>
              <a:schemeClr val="dk2"/>
            </a:solidFill>
            <a:prstDash val="solid"/>
            <a:round/>
            <a:headEnd type="oval" w="lg" len="lg"/>
            <a:tailEnd type="none" w="lg" len="lg"/>
          </a:ln>
        </p:spPr>
      </p:cxnSp>
      <p:cxnSp>
        <p:nvCxnSpPr>
          <p:cNvPr id="1072" name="Google Shape;1072;p138"/>
          <p:cNvCxnSpPr/>
          <p:nvPr/>
        </p:nvCxnSpPr>
        <p:spPr>
          <a:xfrm>
            <a:off x="842225" y="-3430268"/>
            <a:ext cx="0" cy="750000"/>
          </a:xfrm>
          <a:prstGeom prst="straightConnector1">
            <a:avLst/>
          </a:prstGeom>
          <a:noFill/>
          <a:ln w="9525" cap="flat" cmpd="sng">
            <a:solidFill>
              <a:schemeClr val="dk2"/>
            </a:solidFill>
            <a:prstDash val="solid"/>
            <a:round/>
            <a:headEnd type="oval" w="lg" len="lg"/>
            <a:tailEnd type="none" w="lg" len="lg"/>
          </a:ln>
        </p:spPr>
      </p:cxnSp>
      <p:cxnSp>
        <p:nvCxnSpPr>
          <p:cNvPr id="1073" name="Google Shape;1073;p138"/>
          <p:cNvCxnSpPr/>
          <p:nvPr/>
        </p:nvCxnSpPr>
        <p:spPr>
          <a:xfrm>
            <a:off x="4741850" y="-3800450"/>
            <a:ext cx="0" cy="1120200"/>
          </a:xfrm>
          <a:prstGeom prst="straightConnector1">
            <a:avLst/>
          </a:prstGeom>
          <a:noFill/>
          <a:ln w="9525" cap="flat" cmpd="sng">
            <a:solidFill>
              <a:schemeClr val="dk2"/>
            </a:solidFill>
            <a:prstDash val="solid"/>
            <a:round/>
            <a:headEnd type="oval" w="lg" len="lg"/>
            <a:tailEnd type="none" w="lg" len="lg"/>
          </a:ln>
        </p:spPr>
      </p:cxnSp>
      <p:cxnSp>
        <p:nvCxnSpPr>
          <p:cNvPr id="1074" name="Google Shape;1074;p138"/>
          <p:cNvCxnSpPr/>
          <p:nvPr/>
        </p:nvCxnSpPr>
        <p:spPr>
          <a:xfrm>
            <a:off x="6422313" y="-3800450"/>
            <a:ext cx="0" cy="1120200"/>
          </a:xfrm>
          <a:prstGeom prst="straightConnector1">
            <a:avLst/>
          </a:prstGeom>
          <a:noFill/>
          <a:ln w="9525" cap="flat" cmpd="sng">
            <a:solidFill>
              <a:schemeClr val="dk2"/>
            </a:solidFill>
            <a:prstDash val="solid"/>
            <a:round/>
            <a:headEnd type="oval" w="lg" len="lg"/>
            <a:tailEnd type="none" w="lg" len="lg"/>
          </a:ln>
        </p:spPr>
      </p:cxnSp>
      <p:cxnSp>
        <p:nvCxnSpPr>
          <p:cNvPr id="1075" name="Google Shape;1075;p138"/>
          <p:cNvCxnSpPr/>
          <p:nvPr/>
        </p:nvCxnSpPr>
        <p:spPr>
          <a:xfrm>
            <a:off x="7518488" y="-4052750"/>
            <a:ext cx="0" cy="1372500"/>
          </a:xfrm>
          <a:prstGeom prst="straightConnector1">
            <a:avLst/>
          </a:prstGeom>
          <a:noFill/>
          <a:ln w="9525" cap="flat" cmpd="sng">
            <a:solidFill>
              <a:schemeClr val="dk2"/>
            </a:solidFill>
            <a:prstDash val="solid"/>
            <a:round/>
            <a:headEnd type="oval" w="lg" len="lg"/>
            <a:tailEnd type="none" w="lg" len="lg"/>
          </a:ln>
        </p:spPr>
      </p:cxnSp>
      <p:cxnSp>
        <p:nvCxnSpPr>
          <p:cNvPr id="1076" name="Google Shape;1076;p138"/>
          <p:cNvCxnSpPr/>
          <p:nvPr/>
        </p:nvCxnSpPr>
        <p:spPr>
          <a:xfrm>
            <a:off x="1382188" y="-3800450"/>
            <a:ext cx="0" cy="1120200"/>
          </a:xfrm>
          <a:prstGeom prst="straightConnector1">
            <a:avLst/>
          </a:prstGeom>
          <a:noFill/>
          <a:ln w="9525" cap="flat" cmpd="sng">
            <a:solidFill>
              <a:schemeClr val="dk2"/>
            </a:solidFill>
            <a:prstDash val="solid"/>
            <a:round/>
            <a:headEnd type="oval" w="lg" len="lg"/>
            <a:tailEnd type="none" w="lg" len="lg"/>
          </a:ln>
        </p:spPr>
      </p:cxnSp>
      <p:sp>
        <p:nvSpPr>
          <p:cNvPr id="1077" name="Google Shape;1077;p138"/>
          <p:cNvSpPr txBox="1"/>
          <p:nvPr/>
        </p:nvSpPr>
        <p:spPr>
          <a:xfrm>
            <a:off x="1457975" y="-3860356"/>
            <a:ext cx="1168500" cy="369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dk1"/>
                </a:solidFill>
                <a:latin typeface="Helvetica Neue"/>
                <a:ea typeface="Helvetica Neue"/>
                <a:cs typeface="Helvetica Neue"/>
                <a:sym typeface="Helvetica Neue"/>
              </a:rPr>
              <a:t>Privilege escalation &amp; C2  </a:t>
            </a:r>
            <a:endParaRPr sz="900" b="1">
              <a:solidFill>
                <a:schemeClr val="dk1"/>
              </a:solidFill>
              <a:latin typeface="Helvetica Neue"/>
              <a:ea typeface="Helvetica Neue"/>
              <a:cs typeface="Helvetica Neue"/>
              <a:sym typeface="Helvetica Neue"/>
            </a:endParaRPr>
          </a:p>
        </p:txBody>
      </p:sp>
      <p:sp>
        <p:nvSpPr>
          <p:cNvPr id="1078" name="Google Shape;1078;p138"/>
          <p:cNvSpPr txBox="1"/>
          <p:nvPr/>
        </p:nvSpPr>
        <p:spPr>
          <a:xfrm>
            <a:off x="879913" y="-3462375"/>
            <a:ext cx="7326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dk1"/>
                </a:solidFill>
                <a:latin typeface="Helvetica Neue"/>
                <a:ea typeface="Helvetica Neue"/>
                <a:cs typeface="Helvetica Neue"/>
                <a:sym typeface="Helvetica Neue"/>
              </a:rPr>
              <a:t>Recon</a:t>
            </a:r>
            <a:endParaRPr sz="900" b="1">
              <a:solidFill>
                <a:schemeClr val="dk1"/>
              </a:solidFill>
              <a:latin typeface="Helvetica Neue"/>
              <a:ea typeface="Helvetica Neue"/>
              <a:cs typeface="Helvetica Neue"/>
              <a:sym typeface="Helvetica Neue"/>
            </a:endParaRPr>
          </a:p>
        </p:txBody>
      </p:sp>
      <p:sp>
        <p:nvSpPr>
          <p:cNvPr id="1079" name="Google Shape;1079;p138"/>
          <p:cNvSpPr txBox="1"/>
          <p:nvPr/>
        </p:nvSpPr>
        <p:spPr>
          <a:xfrm>
            <a:off x="4798925" y="-3860356"/>
            <a:ext cx="11685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dk1"/>
                </a:solidFill>
                <a:latin typeface="Helvetica Neue"/>
                <a:ea typeface="Helvetica Neue"/>
                <a:cs typeface="Helvetica Neue"/>
                <a:sym typeface="Helvetica Neue"/>
              </a:rPr>
              <a:t>Exfiltration</a:t>
            </a:r>
            <a:endParaRPr sz="900" b="1">
              <a:solidFill>
                <a:schemeClr val="dk1"/>
              </a:solidFill>
              <a:latin typeface="Helvetica Neue"/>
              <a:ea typeface="Helvetica Neue"/>
              <a:cs typeface="Helvetica Neue"/>
              <a:sym typeface="Helvetica Neue"/>
            </a:endParaRPr>
          </a:p>
        </p:txBody>
      </p:sp>
      <p:sp>
        <p:nvSpPr>
          <p:cNvPr id="1080" name="Google Shape;1080;p138"/>
          <p:cNvSpPr txBox="1"/>
          <p:nvPr/>
        </p:nvSpPr>
        <p:spPr>
          <a:xfrm>
            <a:off x="6477513" y="-3860356"/>
            <a:ext cx="946500" cy="369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dk1"/>
                </a:solidFill>
                <a:latin typeface="Helvetica Neue"/>
                <a:ea typeface="Helvetica Neue"/>
                <a:cs typeface="Helvetica Neue"/>
                <a:sym typeface="Helvetica Neue"/>
              </a:rPr>
              <a:t>Ransomware prep</a:t>
            </a:r>
            <a:endParaRPr sz="900" b="1">
              <a:solidFill>
                <a:schemeClr val="dk1"/>
              </a:solidFill>
              <a:latin typeface="Helvetica Neue"/>
              <a:ea typeface="Helvetica Neue"/>
              <a:cs typeface="Helvetica Neue"/>
              <a:sym typeface="Helvetica Neue"/>
            </a:endParaRPr>
          </a:p>
        </p:txBody>
      </p:sp>
      <p:sp>
        <p:nvSpPr>
          <p:cNvPr id="1081" name="Google Shape;1081;p138"/>
          <p:cNvSpPr txBox="1"/>
          <p:nvPr/>
        </p:nvSpPr>
        <p:spPr>
          <a:xfrm>
            <a:off x="846488" y="-4071575"/>
            <a:ext cx="13470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dk1"/>
                </a:solidFill>
                <a:latin typeface="Helvetica Neue"/>
                <a:ea typeface="Helvetica Neue"/>
                <a:cs typeface="Helvetica Neue"/>
                <a:sym typeface="Helvetica Neue"/>
              </a:rPr>
              <a:t>Initial entry</a:t>
            </a:r>
            <a:endParaRPr sz="1300" b="1">
              <a:solidFill>
                <a:schemeClr val="dk1"/>
              </a:solidFill>
              <a:latin typeface="Helvetica Neue"/>
              <a:ea typeface="Helvetica Neue"/>
              <a:cs typeface="Helvetica Neue"/>
              <a:sym typeface="Helvetica Neue"/>
            </a:endParaRPr>
          </a:p>
        </p:txBody>
      </p:sp>
      <p:grpSp>
        <p:nvGrpSpPr>
          <p:cNvPr id="1082" name="Google Shape;1082;p138"/>
          <p:cNvGrpSpPr/>
          <p:nvPr/>
        </p:nvGrpSpPr>
        <p:grpSpPr>
          <a:xfrm>
            <a:off x="7308415" y="-4336925"/>
            <a:ext cx="420150" cy="420150"/>
            <a:chOff x="15925900" y="7802450"/>
            <a:chExt cx="840300" cy="840300"/>
          </a:xfrm>
        </p:grpSpPr>
        <p:sp>
          <p:nvSpPr>
            <p:cNvPr id="1083" name="Google Shape;1083;p138"/>
            <p:cNvSpPr/>
            <p:nvPr/>
          </p:nvSpPr>
          <p:spPr>
            <a:xfrm rot="10800000">
              <a:off x="15926200" y="7802750"/>
              <a:ext cx="840000" cy="840000"/>
            </a:xfrm>
            <a:prstGeom prst="pie">
              <a:avLst>
                <a:gd name="adj1" fmla="val 5374809"/>
                <a:gd name="adj2" fmla="val 16200000"/>
              </a:avLst>
            </a:prstGeom>
            <a:solidFill>
              <a:schemeClr val="lt2"/>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084" name="Google Shape;1084;p138"/>
            <p:cNvSpPr/>
            <p:nvPr/>
          </p:nvSpPr>
          <p:spPr>
            <a:xfrm rot="10800000">
              <a:off x="16007196" y="7883746"/>
              <a:ext cx="677700" cy="677700"/>
            </a:xfrm>
            <a:prstGeom prst="pie">
              <a:avLst>
                <a:gd name="adj1" fmla="val 5374809"/>
                <a:gd name="adj2" fmla="val 16200000"/>
              </a:avLst>
            </a:prstGeom>
            <a:solidFill>
              <a:srgbClr val="434343"/>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085" name="Google Shape;1085;p138"/>
            <p:cNvSpPr/>
            <p:nvPr/>
          </p:nvSpPr>
          <p:spPr>
            <a:xfrm>
              <a:off x="15925900" y="7802450"/>
              <a:ext cx="840000" cy="840000"/>
            </a:xfrm>
            <a:prstGeom prst="pie">
              <a:avLst>
                <a:gd name="adj1" fmla="val 5374809"/>
                <a:gd name="adj2" fmla="val 16200000"/>
              </a:avLst>
            </a:prstGeom>
            <a:solidFill>
              <a:schemeClr val="dk2"/>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086" name="Google Shape;1086;p138"/>
            <p:cNvSpPr/>
            <p:nvPr/>
          </p:nvSpPr>
          <p:spPr>
            <a:xfrm>
              <a:off x="16083909" y="7961610"/>
              <a:ext cx="524400" cy="5217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a:p>
          </p:txBody>
        </p:sp>
      </p:grpSp>
      <p:grpSp>
        <p:nvGrpSpPr>
          <p:cNvPr id="1087" name="Google Shape;1087;p138"/>
          <p:cNvGrpSpPr/>
          <p:nvPr/>
        </p:nvGrpSpPr>
        <p:grpSpPr>
          <a:xfrm>
            <a:off x="7418404" y="-4218916"/>
            <a:ext cx="200557" cy="200557"/>
            <a:chOff x="3578877" y="2712157"/>
            <a:chExt cx="654559" cy="654559"/>
          </a:xfrm>
        </p:grpSpPr>
        <p:sp>
          <p:nvSpPr>
            <p:cNvPr id="1088" name="Google Shape;1088;p138"/>
            <p:cNvSpPr/>
            <p:nvPr/>
          </p:nvSpPr>
          <p:spPr>
            <a:xfrm>
              <a:off x="3684941" y="2838168"/>
              <a:ext cx="444349" cy="390744"/>
            </a:xfrm>
            <a:custGeom>
              <a:avLst/>
              <a:gdLst/>
              <a:ahLst/>
              <a:cxnLst/>
              <a:rect l="l" t="t" r="r" b="b"/>
              <a:pathLst>
                <a:path w="444349" h="390744" extrusionOk="0">
                  <a:moveTo>
                    <a:pt x="117560" y="389382"/>
                  </a:moveTo>
                  <a:cubicBezTo>
                    <a:pt x="111802" y="389382"/>
                    <a:pt x="105083" y="388422"/>
                    <a:pt x="99325" y="387462"/>
                  </a:cubicBezTo>
                  <a:cubicBezTo>
                    <a:pt x="87808" y="385543"/>
                    <a:pt x="86848" y="378825"/>
                    <a:pt x="86848" y="375945"/>
                  </a:cubicBezTo>
                  <a:cubicBezTo>
                    <a:pt x="86848" y="370187"/>
                    <a:pt x="92606" y="365388"/>
                    <a:pt x="98365" y="365388"/>
                  </a:cubicBezTo>
                  <a:cubicBezTo>
                    <a:pt x="110842" y="364428"/>
                    <a:pt x="121399" y="360589"/>
                    <a:pt x="131957" y="354830"/>
                  </a:cubicBezTo>
                  <a:cubicBezTo>
                    <a:pt x="143474" y="348112"/>
                    <a:pt x="153072" y="339474"/>
                    <a:pt x="160750" y="327957"/>
                  </a:cubicBezTo>
                  <a:cubicBezTo>
                    <a:pt x="186663" y="288607"/>
                    <a:pt x="176106" y="236779"/>
                    <a:pt x="136756" y="210866"/>
                  </a:cubicBezTo>
                  <a:cubicBezTo>
                    <a:pt x="97405" y="184952"/>
                    <a:pt x="45578" y="195509"/>
                    <a:pt x="19664" y="234860"/>
                  </a:cubicBezTo>
                  <a:cubicBezTo>
                    <a:pt x="16785" y="238699"/>
                    <a:pt x="10067" y="241578"/>
                    <a:pt x="5268" y="239659"/>
                  </a:cubicBezTo>
                  <a:cubicBezTo>
                    <a:pt x="2389" y="237739"/>
                    <a:pt x="-2410" y="233900"/>
                    <a:pt x="1429" y="222383"/>
                  </a:cubicBezTo>
                  <a:cubicBezTo>
                    <a:pt x="11026" y="195509"/>
                    <a:pt x="30222" y="173435"/>
                    <a:pt x="55176" y="159998"/>
                  </a:cubicBezTo>
                  <a:cubicBezTo>
                    <a:pt x="73411" y="149441"/>
                    <a:pt x="93566" y="143682"/>
                    <a:pt x="113721" y="143682"/>
                  </a:cubicBezTo>
                  <a:cubicBezTo>
                    <a:pt x="104124" y="125447"/>
                    <a:pt x="98365" y="105292"/>
                    <a:pt x="98365" y="84177"/>
                  </a:cubicBezTo>
                  <a:cubicBezTo>
                    <a:pt x="97405" y="55384"/>
                    <a:pt x="107003" y="28510"/>
                    <a:pt x="126198" y="6436"/>
                  </a:cubicBezTo>
                  <a:cubicBezTo>
                    <a:pt x="134836" y="-2202"/>
                    <a:pt x="140595" y="-283"/>
                    <a:pt x="143474" y="1637"/>
                  </a:cubicBezTo>
                  <a:cubicBezTo>
                    <a:pt x="148273" y="4516"/>
                    <a:pt x="149233" y="12194"/>
                    <a:pt x="147313" y="16993"/>
                  </a:cubicBezTo>
                  <a:cubicBezTo>
                    <a:pt x="135796" y="40028"/>
                    <a:pt x="135796" y="65941"/>
                    <a:pt x="146353" y="89935"/>
                  </a:cubicBezTo>
                  <a:cubicBezTo>
                    <a:pt x="155951" y="110090"/>
                    <a:pt x="172267" y="126406"/>
                    <a:pt x="193382" y="134085"/>
                  </a:cubicBezTo>
                  <a:cubicBezTo>
                    <a:pt x="214497" y="141763"/>
                    <a:pt x="237531" y="141763"/>
                    <a:pt x="257686" y="132165"/>
                  </a:cubicBezTo>
                  <a:cubicBezTo>
                    <a:pt x="277841" y="122567"/>
                    <a:pt x="294157" y="106251"/>
                    <a:pt x="301835" y="85137"/>
                  </a:cubicBezTo>
                  <a:cubicBezTo>
                    <a:pt x="309513" y="64022"/>
                    <a:pt x="309513" y="40987"/>
                    <a:pt x="299916" y="20832"/>
                  </a:cubicBezTo>
                  <a:cubicBezTo>
                    <a:pt x="297996" y="16033"/>
                    <a:pt x="298956" y="8355"/>
                    <a:pt x="303755" y="5476"/>
                  </a:cubicBezTo>
                  <a:cubicBezTo>
                    <a:pt x="305674" y="4516"/>
                    <a:pt x="311433" y="1637"/>
                    <a:pt x="319111" y="10275"/>
                  </a:cubicBezTo>
                  <a:cubicBezTo>
                    <a:pt x="336387" y="31390"/>
                    <a:pt x="345984" y="58263"/>
                    <a:pt x="345025" y="86096"/>
                  </a:cubicBezTo>
                  <a:cubicBezTo>
                    <a:pt x="345025" y="107211"/>
                    <a:pt x="339266" y="127366"/>
                    <a:pt x="329668" y="145602"/>
                  </a:cubicBezTo>
                  <a:cubicBezTo>
                    <a:pt x="350783" y="145602"/>
                    <a:pt x="370938" y="151360"/>
                    <a:pt x="389174" y="161918"/>
                  </a:cubicBezTo>
                  <a:cubicBezTo>
                    <a:pt x="414128" y="175354"/>
                    <a:pt x="433323" y="197429"/>
                    <a:pt x="442921" y="224302"/>
                  </a:cubicBezTo>
                  <a:lnTo>
                    <a:pt x="442921" y="224302"/>
                  </a:lnTo>
                  <a:cubicBezTo>
                    <a:pt x="446760" y="235820"/>
                    <a:pt x="441961" y="239659"/>
                    <a:pt x="439081" y="241578"/>
                  </a:cubicBezTo>
                  <a:cubicBezTo>
                    <a:pt x="434283" y="244457"/>
                    <a:pt x="426605" y="241578"/>
                    <a:pt x="424685" y="236779"/>
                  </a:cubicBezTo>
                  <a:cubicBezTo>
                    <a:pt x="417967" y="226222"/>
                    <a:pt x="408369" y="217584"/>
                    <a:pt x="396852" y="210866"/>
                  </a:cubicBezTo>
                  <a:cubicBezTo>
                    <a:pt x="356542" y="187831"/>
                    <a:pt x="304714" y="201268"/>
                    <a:pt x="280720" y="241578"/>
                  </a:cubicBezTo>
                  <a:cubicBezTo>
                    <a:pt x="257686" y="281888"/>
                    <a:pt x="271123" y="333716"/>
                    <a:pt x="311433" y="357710"/>
                  </a:cubicBezTo>
                  <a:cubicBezTo>
                    <a:pt x="321990" y="363468"/>
                    <a:pt x="333507" y="367307"/>
                    <a:pt x="345025" y="368267"/>
                  </a:cubicBezTo>
                  <a:cubicBezTo>
                    <a:pt x="349823" y="369227"/>
                    <a:pt x="356542" y="373066"/>
                    <a:pt x="356542" y="378825"/>
                  </a:cubicBezTo>
                  <a:cubicBezTo>
                    <a:pt x="356542" y="381704"/>
                    <a:pt x="355582" y="387462"/>
                    <a:pt x="345025" y="390342"/>
                  </a:cubicBezTo>
                  <a:cubicBezTo>
                    <a:pt x="315272" y="392261"/>
                    <a:pt x="287439" y="387462"/>
                    <a:pt x="264404" y="373066"/>
                  </a:cubicBezTo>
                  <a:cubicBezTo>
                    <a:pt x="246169" y="362509"/>
                    <a:pt x="231772" y="348112"/>
                    <a:pt x="221215" y="329877"/>
                  </a:cubicBezTo>
                  <a:cubicBezTo>
                    <a:pt x="210657" y="347152"/>
                    <a:pt x="195301" y="362509"/>
                    <a:pt x="177066" y="373066"/>
                  </a:cubicBezTo>
                  <a:cubicBezTo>
                    <a:pt x="158830" y="383623"/>
                    <a:pt x="138675" y="389382"/>
                    <a:pt x="117560" y="389382"/>
                  </a:cubicBezTo>
                  <a:close/>
                  <a:moveTo>
                    <a:pt x="96445" y="377865"/>
                  </a:moveTo>
                  <a:cubicBezTo>
                    <a:pt x="96445" y="377865"/>
                    <a:pt x="97405" y="378825"/>
                    <a:pt x="100285" y="378825"/>
                  </a:cubicBezTo>
                  <a:cubicBezTo>
                    <a:pt x="125238" y="382664"/>
                    <a:pt x="150192" y="377865"/>
                    <a:pt x="171307" y="364428"/>
                  </a:cubicBezTo>
                  <a:cubicBezTo>
                    <a:pt x="190502" y="353871"/>
                    <a:pt x="205859" y="337555"/>
                    <a:pt x="215456" y="317400"/>
                  </a:cubicBezTo>
                  <a:lnTo>
                    <a:pt x="219295" y="308762"/>
                  </a:lnTo>
                  <a:lnTo>
                    <a:pt x="223134" y="317400"/>
                  </a:lnTo>
                  <a:cubicBezTo>
                    <a:pt x="232732" y="336595"/>
                    <a:pt x="248088" y="352911"/>
                    <a:pt x="267284" y="364428"/>
                  </a:cubicBezTo>
                  <a:cubicBezTo>
                    <a:pt x="288398" y="377865"/>
                    <a:pt x="314312" y="382664"/>
                    <a:pt x="339266" y="378825"/>
                  </a:cubicBezTo>
                  <a:cubicBezTo>
                    <a:pt x="342145" y="377865"/>
                    <a:pt x="343105" y="376905"/>
                    <a:pt x="343105" y="376905"/>
                  </a:cubicBezTo>
                  <a:lnTo>
                    <a:pt x="343105" y="376905"/>
                  </a:lnTo>
                  <a:cubicBezTo>
                    <a:pt x="343105" y="376905"/>
                    <a:pt x="341185" y="375945"/>
                    <a:pt x="340226" y="375945"/>
                  </a:cubicBezTo>
                  <a:cubicBezTo>
                    <a:pt x="326789" y="374985"/>
                    <a:pt x="314312" y="370187"/>
                    <a:pt x="302795" y="363468"/>
                  </a:cubicBezTo>
                  <a:cubicBezTo>
                    <a:pt x="280720" y="350991"/>
                    <a:pt x="265364" y="330836"/>
                    <a:pt x="258646" y="305882"/>
                  </a:cubicBezTo>
                  <a:cubicBezTo>
                    <a:pt x="251927" y="281888"/>
                    <a:pt x="255766" y="255975"/>
                    <a:pt x="268243" y="234860"/>
                  </a:cubicBezTo>
                  <a:cubicBezTo>
                    <a:pt x="294157" y="189751"/>
                    <a:pt x="351743" y="174395"/>
                    <a:pt x="396852" y="200308"/>
                  </a:cubicBezTo>
                  <a:cubicBezTo>
                    <a:pt x="409329" y="207027"/>
                    <a:pt x="419886" y="217584"/>
                    <a:pt x="427564" y="229101"/>
                  </a:cubicBezTo>
                  <a:cubicBezTo>
                    <a:pt x="427564" y="230061"/>
                    <a:pt x="429484" y="230061"/>
                    <a:pt x="430444" y="230061"/>
                  </a:cubicBezTo>
                  <a:cubicBezTo>
                    <a:pt x="430444" y="230061"/>
                    <a:pt x="430444" y="228141"/>
                    <a:pt x="429484" y="224302"/>
                  </a:cubicBezTo>
                  <a:cubicBezTo>
                    <a:pt x="420846" y="199349"/>
                    <a:pt x="403570" y="179193"/>
                    <a:pt x="380536" y="166717"/>
                  </a:cubicBezTo>
                  <a:cubicBezTo>
                    <a:pt x="361341" y="155199"/>
                    <a:pt x="339266" y="150401"/>
                    <a:pt x="318151" y="151360"/>
                  </a:cubicBezTo>
                  <a:lnTo>
                    <a:pt x="308553" y="152320"/>
                  </a:lnTo>
                  <a:lnTo>
                    <a:pt x="313352" y="144642"/>
                  </a:lnTo>
                  <a:cubicBezTo>
                    <a:pt x="325829" y="126406"/>
                    <a:pt x="331588" y="105292"/>
                    <a:pt x="331588" y="83217"/>
                  </a:cubicBezTo>
                  <a:cubicBezTo>
                    <a:pt x="332548" y="58263"/>
                    <a:pt x="323910" y="33309"/>
                    <a:pt x="308553" y="14114"/>
                  </a:cubicBezTo>
                  <a:cubicBezTo>
                    <a:pt x="306634" y="11235"/>
                    <a:pt x="304714" y="11235"/>
                    <a:pt x="304714" y="11235"/>
                  </a:cubicBezTo>
                  <a:cubicBezTo>
                    <a:pt x="304714" y="11235"/>
                    <a:pt x="304714" y="13154"/>
                    <a:pt x="304714" y="14114"/>
                  </a:cubicBezTo>
                  <a:cubicBezTo>
                    <a:pt x="325829" y="61142"/>
                    <a:pt x="304714" y="117769"/>
                    <a:pt x="257686" y="138883"/>
                  </a:cubicBezTo>
                  <a:cubicBezTo>
                    <a:pt x="234652" y="149441"/>
                    <a:pt x="208738" y="150401"/>
                    <a:pt x="185704" y="140803"/>
                  </a:cubicBezTo>
                  <a:cubicBezTo>
                    <a:pt x="161709" y="132165"/>
                    <a:pt x="143474" y="114889"/>
                    <a:pt x="132917" y="91855"/>
                  </a:cubicBezTo>
                  <a:cubicBezTo>
                    <a:pt x="121399" y="65941"/>
                    <a:pt x="121399" y="36189"/>
                    <a:pt x="133876" y="11235"/>
                  </a:cubicBezTo>
                  <a:cubicBezTo>
                    <a:pt x="133876" y="10275"/>
                    <a:pt x="133876" y="8355"/>
                    <a:pt x="133876" y="8355"/>
                  </a:cubicBezTo>
                  <a:cubicBezTo>
                    <a:pt x="133876" y="8355"/>
                    <a:pt x="131957" y="9315"/>
                    <a:pt x="129077" y="12194"/>
                  </a:cubicBezTo>
                  <a:cubicBezTo>
                    <a:pt x="111802" y="31390"/>
                    <a:pt x="103164" y="57303"/>
                    <a:pt x="104124" y="83217"/>
                  </a:cubicBezTo>
                  <a:cubicBezTo>
                    <a:pt x="104124" y="105292"/>
                    <a:pt x="110842" y="126406"/>
                    <a:pt x="122359" y="144642"/>
                  </a:cubicBezTo>
                  <a:lnTo>
                    <a:pt x="127158" y="152320"/>
                  </a:lnTo>
                  <a:lnTo>
                    <a:pt x="117560" y="151360"/>
                  </a:lnTo>
                  <a:cubicBezTo>
                    <a:pt x="95486" y="150401"/>
                    <a:pt x="74371" y="155199"/>
                    <a:pt x="55176" y="166717"/>
                  </a:cubicBezTo>
                  <a:cubicBezTo>
                    <a:pt x="32141" y="179193"/>
                    <a:pt x="14865" y="199349"/>
                    <a:pt x="6228" y="224302"/>
                  </a:cubicBezTo>
                  <a:cubicBezTo>
                    <a:pt x="9107" y="230061"/>
                    <a:pt x="9107" y="231021"/>
                    <a:pt x="9107" y="231021"/>
                  </a:cubicBezTo>
                  <a:cubicBezTo>
                    <a:pt x="9107" y="231021"/>
                    <a:pt x="11026" y="230061"/>
                    <a:pt x="11986" y="229101"/>
                  </a:cubicBezTo>
                  <a:cubicBezTo>
                    <a:pt x="40779" y="185912"/>
                    <a:pt x="99325" y="173435"/>
                    <a:pt x="142514" y="202228"/>
                  </a:cubicBezTo>
                  <a:cubicBezTo>
                    <a:pt x="185704" y="231021"/>
                    <a:pt x="198181" y="289566"/>
                    <a:pt x="169388" y="332756"/>
                  </a:cubicBezTo>
                  <a:cubicBezTo>
                    <a:pt x="161709" y="345233"/>
                    <a:pt x="150192" y="355790"/>
                    <a:pt x="137715" y="362509"/>
                  </a:cubicBezTo>
                  <a:cubicBezTo>
                    <a:pt x="126198" y="369227"/>
                    <a:pt x="113721" y="373066"/>
                    <a:pt x="100285" y="374985"/>
                  </a:cubicBezTo>
                  <a:cubicBezTo>
                    <a:pt x="98365" y="375945"/>
                    <a:pt x="97405" y="376905"/>
                    <a:pt x="96445" y="3778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89" name="Google Shape;1089;p138"/>
            <p:cNvSpPr/>
            <p:nvPr/>
          </p:nvSpPr>
          <p:spPr>
            <a:xfrm>
              <a:off x="3855202" y="2942500"/>
              <a:ext cx="91640" cy="23994"/>
            </a:xfrm>
            <a:custGeom>
              <a:avLst/>
              <a:gdLst/>
              <a:ahLst/>
              <a:cxnLst/>
              <a:rect l="l" t="t" r="r" b="b"/>
              <a:pathLst>
                <a:path w="91640" h="23994" extrusionOk="0">
                  <a:moveTo>
                    <a:pt x="4885" y="23994"/>
                  </a:moveTo>
                  <a:cubicBezTo>
                    <a:pt x="2966" y="23994"/>
                    <a:pt x="2006" y="23034"/>
                    <a:pt x="1046" y="22075"/>
                  </a:cubicBezTo>
                  <a:cubicBezTo>
                    <a:pt x="-873" y="20155"/>
                    <a:pt x="87" y="17276"/>
                    <a:pt x="2006" y="15356"/>
                  </a:cubicBezTo>
                  <a:cubicBezTo>
                    <a:pt x="4885" y="13437"/>
                    <a:pt x="7765" y="11517"/>
                    <a:pt x="10644" y="9598"/>
                  </a:cubicBezTo>
                  <a:cubicBezTo>
                    <a:pt x="12563" y="8638"/>
                    <a:pt x="15443" y="9598"/>
                    <a:pt x="17362" y="11517"/>
                  </a:cubicBezTo>
                  <a:cubicBezTo>
                    <a:pt x="19282" y="13437"/>
                    <a:pt x="17362" y="16316"/>
                    <a:pt x="15443" y="18236"/>
                  </a:cubicBezTo>
                  <a:cubicBezTo>
                    <a:pt x="12563" y="19195"/>
                    <a:pt x="10644" y="21115"/>
                    <a:pt x="7765" y="23034"/>
                  </a:cubicBezTo>
                  <a:cubicBezTo>
                    <a:pt x="6805" y="23994"/>
                    <a:pt x="5845" y="23994"/>
                    <a:pt x="4885" y="23994"/>
                  </a:cubicBezTo>
                  <a:close/>
                  <a:moveTo>
                    <a:pt x="87425" y="18236"/>
                  </a:moveTo>
                  <a:cubicBezTo>
                    <a:pt x="86465" y="18236"/>
                    <a:pt x="85506" y="18236"/>
                    <a:pt x="85506" y="17276"/>
                  </a:cubicBezTo>
                  <a:cubicBezTo>
                    <a:pt x="82626" y="16316"/>
                    <a:pt x="79747" y="14396"/>
                    <a:pt x="76868" y="13437"/>
                  </a:cubicBezTo>
                  <a:cubicBezTo>
                    <a:pt x="73988" y="12477"/>
                    <a:pt x="73029" y="9598"/>
                    <a:pt x="73988" y="7678"/>
                  </a:cubicBezTo>
                  <a:cubicBezTo>
                    <a:pt x="74948" y="4799"/>
                    <a:pt x="77828" y="3839"/>
                    <a:pt x="79747" y="4799"/>
                  </a:cubicBezTo>
                  <a:cubicBezTo>
                    <a:pt x="82626" y="5759"/>
                    <a:pt x="86465" y="7678"/>
                    <a:pt x="89345" y="8638"/>
                  </a:cubicBezTo>
                  <a:cubicBezTo>
                    <a:pt x="91264" y="9598"/>
                    <a:pt x="92224" y="12477"/>
                    <a:pt x="91264" y="15356"/>
                  </a:cubicBezTo>
                  <a:cubicBezTo>
                    <a:pt x="90304" y="17276"/>
                    <a:pt x="89345" y="18236"/>
                    <a:pt x="87425" y="18236"/>
                  </a:cubicBezTo>
                  <a:close/>
                  <a:moveTo>
                    <a:pt x="40397" y="10557"/>
                  </a:moveTo>
                  <a:cubicBezTo>
                    <a:pt x="38477" y="10557"/>
                    <a:pt x="35598" y="8638"/>
                    <a:pt x="35598" y="6718"/>
                  </a:cubicBezTo>
                  <a:cubicBezTo>
                    <a:pt x="35598" y="3839"/>
                    <a:pt x="37517" y="1920"/>
                    <a:pt x="39437" y="960"/>
                  </a:cubicBezTo>
                  <a:cubicBezTo>
                    <a:pt x="43276" y="960"/>
                    <a:pt x="46155" y="0"/>
                    <a:pt x="49994" y="0"/>
                  </a:cubicBezTo>
                  <a:cubicBezTo>
                    <a:pt x="49994" y="0"/>
                    <a:pt x="49994" y="0"/>
                    <a:pt x="49994" y="0"/>
                  </a:cubicBezTo>
                  <a:cubicBezTo>
                    <a:pt x="52874" y="0"/>
                    <a:pt x="54793" y="1920"/>
                    <a:pt x="54793" y="4799"/>
                  </a:cubicBezTo>
                  <a:cubicBezTo>
                    <a:pt x="54793" y="7678"/>
                    <a:pt x="52874" y="9598"/>
                    <a:pt x="49994" y="9598"/>
                  </a:cubicBezTo>
                  <a:cubicBezTo>
                    <a:pt x="47115" y="9598"/>
                    <a:pt x="44236" y="10557"/>
                    <a:pt x="40397" y="10557"/>
                  </a:cubicBezTo>
                  <a:cubicBezTo>
                    <a:pt x="41356" y="10557"/>
                    <a:pt x="40397" y="10557"/>
                    <a:pt x="40397" y="10557"/>
                  </a:cubicBezTo>
                  <a:close/>
                </a:path>
              </a:pathLst>
            </a:custGeom>
            <a:solidFill>
              <a:srgbClr val="231F2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0" name="Google Shape;1090;p138"/>
            <p:cNvSpPr/>
            <p:nvPr/>
          </p:nvSpPr>
          <p:spPr>
            <a:xfrm>
              <a:off x="3847996" y="2920425"/>
              <a:ext cx="126389" cy="30712"/>
            </a:xfrm>
            <a:custGeom>
              <a:avLst/>
              <a:gdLst/>
              <a:ahLst/>
              <a:cxnLst/>
              <a:rect l="l" t="t" r="r" b="b"/>
              <a:pathLst>
                <a:path w="126389" h="30712" extrusionOk="0">
                  <a:moveTo>
                    <a:pt x="121504" y="30712"/>
                  </a:moveTo>
                  <a:cubicBezTo>
                    <a:pt x="120545" y="30712"/>
                    <a:pt x="119585" y="30712"/>
                    <a:pt x="118625" y="29753"/>
                  </a:cubicBezTo>
                  <a:cubicBezTo>
                    <a:pt x="115746" y="27833"/>
                    <a:pt x="113826" y="25914"/>
                    <a:pt x="110947" y="23994"/>
                  </a:cubicBezTo>
                  <a:cubicBezTo>
                    <a:pt x="109027" y="23034"/>
                    <a:pt x="108068" y="19195"/>
                    <a:pt x="109027" y="17276"/>
                  </a:cubicBezTo>
                  <a:cubicBezTo>
                    <a:pt x="109987" y="15356"/>
                    <a:pt x="113826" y="14396"/>
                    <a:pt x="115746" y="15356"/>
                  </a:cubicBezTo>
                  <a:cubicBezTo>
                    <a:pt x="118625" y="17276"/>
                    <a:pt x="121504" y="19195"/>
                    <a:pt x="124384" y="21115"/>
                  </a:cubicBezTo>
                  <a:cubicBezTo>
                    <a:pt x="126303" y="23034"/>
                    <a:pt x="127263" y="25914"/>
                    <a:pt x="125343" y="27833"/>
                  </a:cubicBezTo>
                  <a:cubicBezTo>
                    <a:pt x="124384" y="29753"/>
                    <a:pt x="122464" y="30712"/>
                    <a:pt x="121504" y="30712"/>
                  </a:cubicBezTo>
                  <a:close/>
                  <a:moveTo>
                    <a:pt x="4413" y="23994"/>
                  </a:moveTo>
                  <a:cubicBezTo>
                    <a:pt x="2494" y="23994"/>
                    <a:pt x="1534" y="23034"/>
                    <a:pt x="574" y="22075"/>
                  </a:cubicBezTo>
                  <a:cubicBezTo>
                    <a:pt x="-386" y="20155"/>
                    <a:pt x="-386" y="17276"/>
                    <a:pt x="2494" y="15356"/>
                  </a:cubicBezTo>
                  <a:cubicBezTo>
                    <a:pt x="5373" y="13437"/>
                    <a:pt x="8252" y="11517"/>
                    <a:pt x="11131" y="10557"/>
                  </a:cubicBezTo>
                  <a:cubicBezTo>
                    <a:pt x="13051" y="9598"/>
                    <a:pt x="15930" y="10557"/>
                    <a:pt x="17850" y="12477"/>
                  </a:cubicBezTo>
                  <a:cubicBezTo>
                    <a:pt x="18810" y="14396"/>
                    <a:pt x="17850" y="17276"/>
                    <a:pt x="15930" y="19195"/>
                  </a:cubicBezTo>
                  <a:cubicBezTo>
                    <a:pt x="13051" y="20155"/>
                    <a:pt x="10172" y="22075"/>
                    <a:pt x="8252" y="23994"/>
                  </a:cubicBezTo>
                  <a:cubicBezTo>
                    <a:pt x="6333" y="23994"/>
                    <a:pt x="5373" y="23994"/>
                    <a:pt x="4413" y="23994"/>
                  </a:cubicBezTo>
                  <a:close/>
                  <a:moveTo>
                    <a:pt x="87913" y="12477"/>
                  </a:moveTo>
                  <a:cubicBezTo>
                    <a:pt x="87913" y="12477"/>
                    <a:pt x="86953" y="12477"/>
                    <a:pt x="86953" y="12477"/>
                  </a:cubicBezTo>
                  <a:cubicBezTo>
                    <a:pt x="84074" y="11517"/>
                    <a:pt x="81194" y="10557"/>
                    <a:pt x="78315" y="10557"/>
                  </a:cubicBezTo>
                  <a:cubicBezTo>
                    <a:pt x="75436" y="9598"/>
                    <a:pt x="74476" y="7678"/>
                    <a:pt x="74476" y="4799"/>
                  </a:cubicBezTo>
                  <a:cubicBezTo>
                    <a:pt x="75436" y="1920"/>
                    <a:pt x="77355" y="960"/>
                    <a:pt x="80235" y="960"/>
                  </a:cubicBezTo>
                  <a:cubicBezTo>
                    <a:pt x="83114" y="1920"/>
                    <a:pt x="86953" y="2879"/>
                    <a:pt x="89832" y="2879"/>
                  </a:cubicBezTo>
                  <a:cubicBezTo>
                    <a:pt x="92711" y="3839"/>
                    <a:pt x="93671" y="6718"/>
                    <a:pt x="92711" y="8638"/>
                  </a:cubicBezTo>
                  <a:cubicBezTo>
                    <a:pt x="91752" y="11517"/>
                    <a:pt x="89832" y="12477"/>
                    <a:pt x="87913" y="12477"/>
                  </a:cubicBezTo>
                  <a:close/>
                  <a:moveTo>
                    <a:pt x="39924" y="10557"/>
                  </a:moveTo>
                  <a:cubicBezTo>
                    <a:pt x="38005" y="10557"/>
                    <a:pt x="36085" y="8638"/>
                    <a:pt x="35126" y="6718"/>
                  </a:cubicBezTo>
                  <a:cubicBezTo>
                    <a:pt x="35126" y="3839"/>
                    <a:pt x="36085" y="1920"/>
                    <a:pt x="38965" y="960"/>
                  </a:cubicBezTo>
                  <a:cubicBezTo>
                    <a:pt x="41844" y="0"/>
                    <a:pt x="45683" y="0"/>
                    <a:pt x="48562" y="0"/>
                  </a:cubicBezTo>
                  <a:cubicBezTo>
                    <a:pt x="51442" y="0"/>
                    <a:pt x="53361" y="1920"/>
                    <a:pt x="53361" y="4799"/>
                  </a:cubicBezTo>
                  <a:cubicBezTo>
                    <a:pt x="53361" y="7678"/>
                    <a:pt x="51442" y="9598"/>
                    <a:pt x="48562" y="9598"/>
                  </a:cubicBezTo>
                  <a:cubicBezTo>
                    <a:pt x="46643" y="9598"/>
                    <a:pt x="43763" y="9598"/>
                    <a:pt x="39924" y="10557"/>
                  </a:cubicBezTo>
                  <a:cubicBezTo>
                    <a:pt x="40884" y="10557"/>
                    <a:pt x="39924" y="10557"/>
                    <a:pt x="39924" y="10557"/>
                  </a:cubicBezTo>
                  <a:close/>
                </a:path>
              </a:pathLst>
            </a:custGeom>
            <a:solidFill>
              <a:srgbClr val="231F2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1" name="Google Shape;1091;p138"/>
            <p:cNvSpPr/>
            <p:nvPr/>
          </p:nvSpPr>
          <p:spPr>
            <a:xfrm>
              <a:off x="3958369" y="3041356"/>
              <a:ext cx="46642" cy="82539"/>
            </a:xfrm>
            <a:custGeom>
              <a:avLst/>
              <a:gdLst/>
              <a:ahLst/>
              <a:cxnLst/>
              <a:rect l="l" t="t" r="r" b="b"/>
              <a:pathLst>
                <a:path w="46642" h="82539" extrusionOk="0">
                  <a:moveTo>
                    <a:pt x="4413" y="82540"/>
                  </a:moveTo>
                  <a:cubicBezTo>
                    <a:pt x="2494" y="82540"/>
                    <a:pt x="1534" y="81580"/>
                    <a:pt x="574" y="80620"/>
                  </a:cubicBezTo>
                  <a:cubicBezTo>
                    <a:pt x="-386" y="78701"/>
                    <a:pt x="-386" y="75821"/>
                    <a:pt x="2494" y="73902"/>
                  </a:cubicBezTo>
                  <a:cubicBezTo>
                    <a:pt x="5373" y="71982"/>
                    <a:pt x="7292" y="70063"/>
                    <a:pt x="10172" y="68143"/>
                  </a:cubicBezTo>
                  <a:cubicBezTo>
                    <a:pt x="12091" y="66224"/>
                    <a:pt x="14970" y="67184"/>
                    <a:pt x="16890" y="69103"/>
                  </a:cubicBezTo>
                  <a:cubicBezTo>
                    <a:pt x="18810" y="71023"/>
                    <a:pt x="17850" y="73902"/>
                    <a:pt x="15930" y="75821"/>
                  </a:cubicBezTo>
                  <a:cubicBezTo>
                    <a:pt x="13051" y="77741"/>
                    <a:pt x="10172" y="79660"/>
                    <a:pt x="7292" y="81580"/>
                  </a:cubicBezTo>
                  <a:cubicBezTo>
                    <a:pt x="6333" y="82540"/>
                    <a:pt x="5373" y="82540"/>
                    <a:pt x="4413" y="82540"/>
                  </a:cubicBezTo>
                  <a:close/>
                  <a:moveTo>
                    <a:pt x="31286" y="55666"/>
                  </a:moveTo>
                  <a:cubicBezTo>
                    <a:pt x="30327" y="55666"/>
                    <a:pt x="29367" y="55666"/>
                    <a:pt x="29367" y="54707"/>
                  </a:cubicBezTo>
                  <a:cubicBezTo>
                    <a:pt x="27447" y="53747"/>
                    <a:pt x="26488" y="50868"/>
                    <a:pt x="27447" y="47988"/>
                  </a:cubicBezTo>
                  <a:cubicBezTo>
                    <a:pt x="29367" y="45109"/>
                    <a:pt x="30327" y="42230"/>
                    <a:pt x="31286" y="40310"/>
                  </a:cubicBezTo>
                  <a:cubicBezTo>
                    <a:pt x="32246" y="37431"/>
                    <a:pt x="35126" y="36471"/>
                    <a:pt x="38005" y="37431"/>
                  </a:cubicBezTo>
                  <a:cubicBezTo>
                    <a:pt x="40884" y="38391"/>
                    <a:pt x="41844" y="41270"/>
                    <a:pt x="40884" y="44149"/>
                  </a:cubicBezTo>
                  <a:cubicBezTo>
                    <a:pt x="39924" y="47028"/>
                    <a:pt x="38005" y="49908"/>
                    <a:pt x="36085" y="52787"/>
                  </a:cubicBezTo>
                  <a:cubicBezTo>
                    <a:pt x="34166" y="54707"/>
                    <a:pt x="32246" y="55666"/>
                    <a:pt x="31286" y="55666"/>
                  </a:cubicBezTo>
                  <a:close/>
                  <a:moveTo>
                    <a:pt x="41844" y="19195"/>
                  </a:moveTo>
                  <a:cubicBezTo>
                    <a:pt x="40884" y="19195"/>
                    <a:pt x="40884" y="19195"/>
                    <a:pt x="41844" y="19195"/>
                  </a:cubicBezTo>
                  <a:cubicBezTo>
                    <a:pt x="38965" y="19195"/>
                    <a:pt x="37045" y="17276"/>
                    <a:pt x="37045" y="14396"/>
                  </a:cubicBezTo>
                  <a:cubicBezTo>
                    <a:pt x="37045" y="13437"/>
                    <a:pt x="37045" y="12477"/>
                    <a:pt x="37045" y="11517"/>
                  </a:cubicBezTo>
                  <a:cubicBezTo>
                    <a:pt x="37045" y="9598"/>
                    <a:pt x="37045" y="7678"/>
                    <a:pt x="37045" y="4799"/>
                  </a:cubicBezTo>
                  <a:cubicBezTo>
                    <a:pt x="37045" y="1920"/>
                    <a:pt x="38965" y="0"/>
                    <a:pt x="41844" y="0"/>
                  </a:cubicBezTo>
                  <a:cubicBezTo>
                    <a:pt x="44723" y="0"/>
                    <a:pt x="46643" y="1920"/>
                    <a:pt x="46643" y="4799"/>
                  </a:cubicBezTo>
                  <a:cubicBezTo>
                    <a:pt x="46643" y="6718"/>
                    <a:pt x="46643" y="9598"/>
                    <a:pt x="46643" y="11517"/>
                  </a:cubicBezTo>
                  <a:cubicBezTo>
                    <a:pt x="46643" y="12477"/>
                    <a:pt x="46643" y="13437"/>
                    <a:pt x="46643" y="14396"/>
                  </a:cubicBezTo>
                  <a:cubicBezTo>
                    <a:pt x="45683" y="17276"/>
                    <a:pt x="43763" y="19195"/>
                    <a:pt x="41844" y="191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2" name="Google Shape;1092;p138"/>
            <p:cNvSpPr/>
            <p:nvPr/>
          </p:nvSpPr>
          <p:spPr>
            <a:xfrm>
              <a:off x="3952825" y="3045195"/>
              <a:ext cx="74261" cy="107493"/>
            </a:xfrm>
            <a:custGeom>
              <a:avLst/>
              <a:gdLst/>
              <a:ahLst/>
              <a:cxnLst/>
              <a:rect l="l" t="t" r="r" b="b"/>
              <a:pathLst>
                <a:path w="74261" h="107493" extrusionOk="0">
                  <a:moveTo>
                    <a:pt x="5159" y="107494"/>
                  </a:moveTo>
                  <a:cubicBezTo>
                    <a:pt x="3239" y="107494"/>
                    <a:pt x="1320" y="106534"/>
                    <a:pt x="360" y="104614"/>
                  </a:cubicBezTo>
                  <a:cubicBezTo>
                    <a:pt x="-600" y="101735"/>
                    <a:pt x="360" y="99816"/>
                    <a:pt x="3239" y="98856"/>
                  </a:cubicBezTo>
                  <a:cubicBezTo>
                    <a:pt x="6118" y="97896"/>
                    <a:pt x="8998" y="95976"/>
                    <a:pt x="11877" y="95017"/>
                  </a:cubicBezTo>
                  <a:cubicBezTo>
                    <a:pt x="13797" y="94057"/>
                    <a:pt x="16676" y="95017"/>
                    <a:pt x="18595" y="96936"/>
                  </a:cubicBezTo>
                  <a:cubicBezTo>
                    <a:pt x="20515" y="98856"/>
                    <a:pt x="18595" y="101735"/>
                    <a:pt x="16676" y="103655"/>
                  </a:cubicBezTo>
                  <a:cubicBezTo>
                    <a:pt x="13797" y="105574"/>
                    <a:pt x="10917" y="106534"/>
                    <a:pt x="7078" y="107494"/>
                  </a:cubicBezTo>
                  <a:cubicBezTo>
                    <a:pt x="7078" y="107494"/>
                    <a:pt x="6118" y="107494"/>
                    <a:pt x="5159" y="107494"/>
                  </a:cubicBezTo>
                  <a:close/>
                  <a:moveTo>
                    <a:pt x="37791" y="87339"/>
                  </a:moveTo>
                  <a:cubicBezTo>
                    <a:pt x="36831" y="87339"/>
                    <a:pt x="34911" y="86379"/>
                    <a:pt x="33952" y="85419"/>
                  </a:cubicBezTo>
                  <a:cubicBezTo>
                    <a:pt x="32032" y="83500"/>
                    <a:pt x="32032" y="80620"/>
                    <a:pt x="33952" y="78701"/>
                  </a:cubicBezTo>
                  <a:cubicBezTo>
                    <a:pt x="35871" y="76781"/>
                    <a:pt x="38750" y="74862"/>
                    <a:pt x="40670" y="71982"/>
                  </a:cubicBezTo>
                  <a:cubicBezTo>
                    <a:pt x="42590" y="70063"/>
                    <a:pt x="45469" y="70063"/>
                    <a:pt x="47388" y="71982"/>
                  </a:cubicBezTo>
                  <a:cubicBezTo>
                    <a:pt x="49308" y="73902"/>
                    <a:pt x="49308" y="76781"/>
                    <a:pt x="47388" y="78701"/>
                  </a:cubicBezTo>
                  <a:cubicBezTo>
                    <a:pt x="45469" y="81580"/>
                    <a:pt x="42590" y="83500"/>
                    <a:pt x="40670" y="86379"/>
                  </a:cubicBezTo>
                  <a:cubicBezTo>
                    <a:pt x="40670" y="86379"/>
                    <a:pt x="38750" y="87339"/>
                    <a:pt x="37791" y="87339"/>
                  </a:cubicBezTo>
                  <a:close/>
                  <a:moveTo>
                    <a:pt x="59865" y="56626"/>
                  </a:moveTo>
                  <a:cubicBezTo>
                    <a:pt x="58906" y="56626"/>
                    <a:pt x="58906" y="56626"/>
                    <a:pt x="57946" y="56626"/>
                  </a:cubicBezTo>
                  <a:cubicBezTo>
                    <a:pt x="56026" y="55666"/>
                    <a:pt x="54107" y="52787"/>
                    <a:pt x="56026" y="49908"/>
                  </a:cubicBezTo>
                  <a:cubicBezTo>
                    <a:pt x="56986" y="47028"/>
                    <a:pt x="58906" y="44149"/>
                    <a:pt x="59865" y="41270"/>
                  </a:cubicBezTo>
                  <a:cubicBezTo>
                    <a:pt x="60825" y="38391"/>
                    <a:pt x="63704" y="37431"/>
                    <a:pt x="65624" y="38391"/>
                  </a:cubicBezTo>
                  <a:cubicBezTo>
                    <a:pt x="68503" y="39350"/>
                    <a:pt x="69463" y="42230"/>
                    <a:pt x="68503" y="44149"/>
                  </a:cubicBezTo>
                  <a:cubicBezTo>
                    <a:pt x="67543" y="47028"/>
                    <a:pt x="65624" y="50868"/>
                    <a:pt x="64664" y="53747"/>
                  </a:cubicBezTo>
                  <a:cubicBezTo>
                    <a:pt x="63704" y="55666"/>
                    <a:pt x="61785" y="56626"/>
                    <a:pt x="59865" y="56626"/>
                  </a:cubicBezTo>
                  <a:close/>
                  <a:moveTo>
                    <a:pt x="69463" y="19195"/>
                  </a:moveTo>
                  <a:cubicBezTo>
                    <a:pt x="69463" y="19195"/>
                    <a:pt x="69463" y="19195"/>
                    <a:pt x="69463" y="19195"/>
                  </a:cubicBezTo>
                  <a:cubicBezTo>
                    <a:pt x="66584" y="19195"/>
                    <a:pt x="64664" y="16316"/>
                    <a:pt x="64664" y="14396"/>
                  </a:cubicBezTo>
                  <a:cubicBezTo>
                    <a:pt x="64664" y="12477"/>
                    <a:pt x="64664" y="9598"/>
                    <a:pt x="64664" y="7678"/>
                  </a:cubicBezTo>
                  <a:lnTo>
                    <a:pt x="64664" y="4799"/>
                  </a:lnTo>
                  <a:cubicBezTo>
                    <a:pt x="64664" y="1920"/>
                    <a:pt x="66584" y="0"/>
                    <a:pt x="69463" y="0"/>
                  </a:cubicBezTo>
                  <a:cubicBezTo>
                    <a:pt x="72342" y="0"/>
                    <a:pt x="74262" y="1920"/>
                    <a:pt x="74262" y="4799"/>
                  </a:cubicBezTo>
                  <a:lnTo>
                    <a:pt x="74262" y="7678"/>
                  </a:lnTo>
                  <a:cubicBezTo>
                    <a:pt x="74262" y="10557"/>
                    <a:pt x="74262" y="12477"/>
                    <a:pt x="74262" y="15356"/>
                  </a:cubicBezTo>
                  <a:cubicBezTo>
                    <a:pt x="74262" y="17276"/>
                    <a:pt x="72342" y="19195"/>
                    <a:pt x="69463" y="191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3" name="Google Shape;1093;p138"/>
            <p:cNvSpPr/>
            <p:nvPr/>
          </p:nvSpPr>
          <p:spPr>
            <a:xfrm>
              <a:off x="3783306" y="3044235"/>
              <a:ext cx="74261" cy="108453"/>
            </a:xfrm>
            <a:custGeom>
              <a:avLst/>
              <a:gdLst/>
              <a:ahLst/>
              <a:cxnLst/>
              <a:rect l="l" t="t" r="r" b="b"/>
              <a:pathLst>
                <a:path w="74261" h="108453" extrusionOk="0">
                  <a:moveTo>
                    <a:pt x="69103" y="108453"/>
                  </a:moveTo>
                  <a:cubicBezTo>
                    <a:pt x="68143" y="108453"/>
                    <a:pt x="68143" y="108453"/>
                    <a:pt x="67184" y="108453"/>
                  </a:cubicBezTo>
                  <a:cubicBezTo>
                    <a:pt x="64304" y="107494"/>
                    <a:pt x="61425" y="105574"/>
                    <a:pt x="57586" y="104614"/>
                  </a:cubicBezTo>
                  <a:cubicBezTo>
                    <a:pt x="55666" y="103655"/>
                    <a:pt x="54707" y="100775"/>
                    <a:pt x="55666" y="97896"/>
                  </a:cubicBezTo>
                  <a:cubicBezTo>
                    <a:pt x="56626" y="95017"/>
                    <a:pt x="59505" y="95017"/>
                    <a:pt x="62385" y="95976"/>
                  </a:cubicBezTo>
                  <a:cubicBezTo>
                    <a:pt x="65264" y="96936"/>
                    <a:pt x="68143" y="98856"/>
                    <a:pt x="71023" y="99816"/>
                  </a:cubicBezTo>
                  <a:cubicBezTo>
                    <a:pt x="73902" y="100775"/>
                    <a:pt x="74862" y="103655"/>
                    <a:pt x="73902" y="105574"/>
                  </a:cubicBezTo>
                  <a:cubicBezTo>
                    <a:pt x="72942" y="107494"/>
                    <a:pt x="71023" y="108453"/>
                    <a:pt x="69103" y="108453"/>
                  </a:cubicBezTo>
                  <a:close/>
                  <a:moveTo>
                    <a:pt x="37431" y="88298"/>
                  </a:moveTo>
                  <a:cubicBezTo>
                    <a:pt x="36471" y="88298"/>
                    <a:pt x="35511" y="88298"/>
                    <a:pt x="34552" y="87339"/>
                  </a:cubicBezTo>
                  <a:cubicBezTo>
                    <a:pt x="31672" y="85419"/>
                    <a:pt x="29753" y="82540"/>
                    <a:pt x="27833" y="79661"/>
                  </a:cubicBezTo>
                  <a:cubicBezTo>
                    <a:pt x="25914" y="77741"/>
                    <a:pt x="25914" y="74862"/>
                    <a:pt x="27833" y="72942"/>
                  </a:cubicBezTo>
                  <a:cubicBezTo>
                    <a:pt x="29753" y="71023"/>
                    <a:pt x="32632" y="71023"/>
                    <a:pt x="34552" y="72942"/>
                  </a:cubicBezTo>
                  <a:cubicBezTo>
                    <a:pt x="36471" y="74862"/>
                    <a:pt x="38391" y="77741"/>
                    <a:pt x="41270" y="79661"/>
                  </a:cubicBezTo>
                  <a:cubicBezTo>
                    <a:pt x="43189" y="81580"/>
                    <a:pt x="43189" y="84459"/>
                    <a:pt x="41270" y="86379"/>
                  </a:cubicBezTo>
                  <a:cubicBezTo>
                    <a:pt x="40310" y="87339"/>
                    <a:pt x="38391" y="88298"/>
                    <a:pt x="37431" y="88298"/>
                  </a:cubicBezTo>
                  <a:close/>
                  <a:moveTo>
                    <a:pt x="15356" y="57586"/>
                  </a:moveTo>
                  <a:cubicBezTo>
                    <a:pt x="13437" y="57586"/>
                    <a:pt x="11517" y="56626"/>
                    <a:pt x="10557" y="54707"/>
                  </a:cubicBezTo>
                  <a:cubicBezTo>
                    <a:pt x="9598" y="51827"/>
                    <a:pt x="7678" y="48948"/>
                    <a:pt x="6718" y="45109"/>
                  </a:cubicBezTo>
                  <a:cubicBezTo>
                    <a:pt x="5759" y="42230"/>
                    <a:pt x="6718" y="40310"/>
                    <a:pt x="9598" y="39350"/>
                  </a:cubicBezTo>
                  <a:cubicBezTo>
                    <a:pt x="12477" y="38391"/>
                    <a:pt x="14396" y="39350"/>
                    <a:pt x="15356" y="42230"/>
                  </a:cubicBezTo>
                  <a:cubicBezTo>
                    <a:pt x="16316" y="45109"/>
                    <a:pt x="17276" y="47988"/>
                    <a:pt x="19195" y="50868"/>
                  </a:cubicBezTo>
                  <a:cubicBezTo>
                    <a:pt x="20155" y="52787"/>
                    <a:pt x="19195" y="55666"/>
                    <a:pt x="17276" y="57586"/>
                  </a:cubicBezTo>
                  <a:cubicBezTo>
                    <a:pt x="16316" y="57586"/>
                    <a:pt x="15356" y="57586"/>
                    <a:pt x="15356" y="57586"/>
                  </a:cubicBezTo>
                  <a:close/>
                  <a:moveTo>
                    <a:pt x="4799" y="20155"/>
                  </a:moveTo>
                  <a:cubicBezTo>
                    <a:pt x="1920" y="20155"/>
                    <a:pt x="0" y="18236"/>
                    <a:pt x="0" y="15356"/>
                  </a:cubicBezTo>
                  <a:cubicBezTo>
                    <a:pt x="0" y="12477"/>
                    <a:pt x="0" y="10557"/>
                    <a:pt x="0" y="7678"/>
                  </a:cubicBezTo>
                  <a:lnTo>
                    <a:pt x="0" y="4799"/>
                  </a:lnTo>
                  <a:cubicBezTo>
                    <a:pt x="0" y="1920"/>
                    <a:pt x="2879" y="0"/>
                    <a:pt x="4799" y="0"/>
                  </a:cubicBezTo>
                  <a:cubicBezTo>
                    <a:pt x="7678" y="0"/>
                    <a:pt x="9598" y="1920"/>
                    <a:pt x="9598" y="4799"/>
                  </a:cubicBezTo>
                  <a:lnTo>
                    <a:pt x="9598" y="7678"/>
                  </a:lnTo>
                  <a:cubicBezTo>
                    <a:pt x="9598" y="9598"/>
                    <a:pt x="9598" y="12477"/>
                    <a:pt x="9598" y="14396"/>
                  </a:cubicBezTo>
                  <a:cubicBezTo>
                    <a:pt x="10557" y="18236"/>
                    <a:pt x="8638" y="20155"/>
                    <a:pt x="4799" y="20155"/>
                  </a:cubicBezTo>
                  <a:cubicBezTo>
                    <a:pt x="5759" y="20155"/>
                    <a:pt x="5759" y="20155"/>
                    <a:pt x="4799" y="20155"/>
                  </a:cubicBezTo>
                  <a:close/>
                </a:path>
              </a:pathLst>
            </a:custGeom>
            <a:solidFill>
              <a:srgbClr val="231F2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4" name="Google Shape;1094;p138"/>
            <p:cNvSpPr/>
            <p:nvPr/>
          </p:nvSpPr>
          <p:spPr>
            <a:xfrm>
              <a:off x="3806341" y="3041356"/>
              <a:ext cx="46445" cy="82539"/>
            </a:xfrm>
            <a:custGeom>
              <a:avLst/>
              <a:gdLst/>
              <a:ahLst/>
              <a:cxnLst/>
              <a:rect l="l" t="t" r="r" b="b"/>
              <a:pathLst>
                <a:path w="46445" h="82539" extrusionOk="0">
                  <a:moveTo>
                    <a:pt x="42230" y="82540"/>
                  </a:moveTo>
                  <a:cubicBezTo>
                    <a:pt x="41270" y="82540"/>
                    <a:pt x="40310" y="82540"/>
                    <a:pt x="39350" y="81580"/>
                  </a:cubicBezTo>
                  <a:cubicBezTo>
                    <a:pt x="36471" y="79660"/>
                    <a:pt x="33592" y="77741"/>
                    <a:pt x="30712" y="75821"/>
                  </a:cubicBezTo>
                  <a:cubicBezTo>
                    <a:pt x="28793" y="73902"/>
                    <a:pt x="28793" y="71023"/>
                    <a:pt x="29753" y="69103"/>
                  </a:cubicBezTo>
                  <a:cubicBezTo>
                    <a:pt x="31672" y="67184"/>
                    <a:pt x="34552" y="67184"/>
                    <a:pt x="36471" y="68143"/>
                  </a:cubicBezTo>
                  <a:cubicBezTo>
                    <a:pt x="38391" y="70063"/>
                    <a:pt x="41270" y="71982"/>
                    <a:pt x="44149" y="73902"/>
                  </a:cubicBezTo>
                  <a:cubicBezTo>
                    <a:pt x="46069" y="74862"/>
                    <a:pt x="47028" y="78701"/>
                    <a:pt x="46069" y="80620"/>
                  </a:cubicBezTo>
                  <a:cubicBezTo>
                    <a:pt x="45109" y="82540"/>
                    <a:pt x="43189" y="82540"/>
                    <a:pt x="42230" y="82540"/>
                  </a:cubicBezTo>
                  <a:close/>
                  <a:moveTo>
                    <a:pt x="15356" y="55666"/>
                  </a:moveTo>
                  <a:cubicBezTo>
                    <a:pt x="13437" y="55666"/>
                    <a:pt x="12477" y="54707"/>
                    <a:pt x="11517" y="52787"/>
                  </a:cubicBezTo>
                  <a:cubicBezTo>
                    <a:pt x="9598" y="49908"/>
                    <a:pt x="8638" y="47028"/>
                    <a:pt x="6718" y="44149"/>
                  </a:cubicBezTo>
                  <a:cubicBezTo>
                    <a:pt x="5759" y="41270"/>
                    <a:pt x="6718" y="39350"/>
                    <a:pt x="9598" y="37431"/>
                  </a:cubicBezTo>
                  <a:cubicBezTo>
                    <a:pt x="12477" y="36471"/>
                    <a:pt x="14396" y="37431"/>
                    <a:pt x="16316" y="40310"/>
                  </a:cubicBezTo>
                  <a:cubicBezTo>
                    <a:pt x="17276" y="43189"/>
                    <a:pt x="19195" y="46069"/>
                    <a:pt x="20155" y="47988"/>
                  </a:cubicBezTo>
                  <a:cubicBezTo>
                    <a:pt x="21115" y="49908"/>
                    <a:pt x="21115" y="52787"/>
                    <a:pt x="18236" y="54707"/>
                  </a:cubicBezTo>
                  <a:cubicBezTo>
                    <a:pt x="17276" y="55666"/>
                    <a:pt x="16316" y="55666"/>
                    <a:pt x="15356" y="55666"/>
                  </a:cubicBezTo>
                  <a:close/>
                  <a:moveTo>
                    <a:pt x="4799" y="19195"/>
                  </a:moveTo>
                  <a:cubicBezTo>
                    <a:pt x="1920" y="19195"/>
                    <a:pt x="0" y="17276"/>
                    <a:pt x="0" y="14396"/>
                  </a:cubicBezTo>
                  <a:cubicBezTo>
                    <a:pt x="0" y="13437"/>
                    <a:pt x="0" y="12477"/>
                    <a:pt x="0" y="11517"/>
                  </a:cubicBezTo>
                  <a:cubicBezTo>
                    <a:pt x="0" y="9598"/>
                    <a:pt x="0" y="6718"/>
                    <a:pt x="0" y="4799"/>
                  </a:cubicBezTo>
                  <a:cubicBezTo>
                    <a:pt x="0" y="1920"/>
                    <a:pt x="2879" y="0"/>
                    <a:pt x="4799" y="0"/>
                  </a:cubicBezTo>
                  <a:cubicBezTo>
                    <a:pt x="7678" y="0"/>
                    <a:pt x="9598" y="2879"/>
                    <a:pt x="9598" y="4799"/>
                  </a:cubicBezTo>
                  <a:cubicBezTo>
                    <a:pt x="9598" y="6718"/>
                    <a:pt x="9598" y="8638"/>
                    <a:pt x="9598" y="11517"/>
                  </a:cubicBezTo>
                  <a:lnTo>
                    <a:pt x="9598" y="14396"/>
                  </a:lnTo>
                  <a:cubicBezTo>
                    <a:pt x="10557" y="16316"/>
                    <a:pt x="7678" y="19195"/>
                    <a:pt x="4799" y="19195"/>
                  </a:cubicBezTo>
                  <a:cubicBezTo>
                    <a:pt x="5759" y="19195"/>
                    <a:pt x="5759" y="19195"/>
                    <a:pt x="4799" y="19195"/>
                  </a:cubicBezTo>
                  <a:close/>
                </a:path>
              </a:pathLst>
            </a:custGeom>
            <a:solidFill>
              <a:srgbClr val="231F2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5" name="Google Shape;1095;p138"/>
            <p:cNvSpPr/>
            <p:nvPr/>
          </p:nvSpPr>
          <p:spPr>
            <a:xfrm>
              <a:off x="3888880" y="3016402"/>
              <a:ext cx="32632" cy="32631"/>
            </a:xfrm>
            <a:custGeom>
              <a:avLst/>
              <a:gdLst/>
              <a:ahLst/>
              <a:cxnLst/>
              <a:rect l="l" t="t" r="r" b="b"/>
              <a:pathLst>
                <a:path w="32632" h="32631" extrusionOk="0">
                  <a:moveTo>
                    <a:pt x="16316" y="32632"/>
                  </a:moveTo>
                  <a:cubicBezTo>
                    <a:pt x="7678" y="32632"/>
                    <a:pt x="0" y="25914"/>
                    <a:pt x="0" y="16316"/>
                  </a:cubicBezTo>
                  <a:cubicBezTo>
                    <a:pt x="0" y="6718"/>
                    <a:pt x="6718" y="0"/>
                    <a:pt x="16316" y="0"/>
                  </a:cubicBezTo>
                  <a:cubicBezTo>
                    <a:pt x="24954" y="0"/>
                    <a:pt x="32632" y="6718"/>
                    <a:pt x="32632" y="16316"/>
                  </a:cubicBezTo>
                  <a:lnTo>
                    <a:pt x="32632" y="16316"/>
                  </a:lnTo>
                  <a:cubicBezTo>
                    <a:pt x="32632" y="24954"/>
                    <a:pt x="25914" y="32632"/>
                    <a:pt x="16316" y="32632"/>
                  </a:cubicBezTo>
                  <a:cubicBezTo>
                    <a:pt x="17276" y="32632"/>
                    <a:pt x="17276" y="32632"/>
                    <a:pt x="16316" y="326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096" name="Google Shape;1096;p138"/>
            <p:cNvSpPr/>
            <p:nvPr/>
          </p:nvSpPr>
          <p:spPr>
            <a:xfrm>
              <a:off x="3578877" y="2712157"/>
              <a:ext cx="654559" cy="654559"/>
            </a:xfrm>
            <a:custGeom>
              <a:avLst/>
              <a:gdLst/>
              <a:ahLst/>
              <a:cxnLst/>
              <a:rect l="l" t="t" r="r" b="b"/>
              <a:pathLst>
                <a:path w="654559" h="654559" extrusionOk="0">
                  <a:moveTo>
                    <a:pt x="323441" y="654560"/>
                  </a:moveTo>
                  <a:lnTo>
                    <a:pt x="303286" y="618089"/>
                  </a:lnTo>
                  <a:cubicBezTo>
                    <a:pt x="286010" y="616169"/>
                    <a:pt x="268734" y="613290"/>
                    <a:pt x="252418" y="609451"/>
                  </a:cubicBezTo>
                  <a:lnTo>
                    <a:pt x="220746" y="637284"/>
                  </a:lnTo>
                  <a:lnTo>
                    <a:pt x="161240" y="609451"/>
                  </a:lnTo>
                  <a:lnTo>
                    <a:pt x="162200" y="567221"/>
                  </a:lnTo>
                  <a:cubicBezTo>
                    <a:pt x="147804" y="557623"/>
                    <a:pt x="134367" y="546106"/>
                    <a:pt x="121890" y="534589"/>
                  </a:cubicBezTo>
                  <a:lnTo>
                    <a:pt x="80620" y="542267"/>
                  </a:lnTo>
                  <a:lnTo>
                    <a:pt x="42230" y="487560"/>
                  </a:lnTo>
                  <a:lnTo>
                    <a:pt x="63344" y="451089"/>
                  </a:lnTo>
                  <a:cubicBezTo>
                    <a:pt x="55666" y="435733"/>
                    <a:pt x="49908" y="418457"/>
                    <a:pt x="45109" y="402141"/>
                  </a:cubicBezTo>
                  <a:lnTo>
                    <a:pt x="5759" y="388705"/>
                  </a:lnTo>
                  <a:lnTo>
                    <a:pt x="0" y="323441"/>
                  </a:lnTo>
                  <a:lnTo>
                    <a:pt x="36471" y="303286"/>
                  </a:lnTo>
                  <a:cubicBezTo>
                    <a:pt x="37431" y="286010"/>
                    <a:pt x="41270" y="268734"/>
                    <a:pt x="45109" y="251458"/>
                  </a:cubicBezTo>
                  <a:lnTo>
                    <a:pt x="17276" y="219786"/>
                  </a:lnTo>
                  <a:lnTo>
                    <a:pt x="45109" y="160281"/>
                  </a:lnTo>
                  <a:lnTo>
                    <a:pt x="87339" y="161240"/>
                  </a:lnTo>
                  <a:cubicBezTo>
                    <a:pt x="96936" y="146844"/>
                    <a:pt x="108453" y="133407"/>
                    <a:pt x="119971" y="120930"/>
                  </a:cubicBezTo>
                  <a:lnTo>
                    <a:pt x="112292" y="79660"/>
                  </a:lnTo>
                  <a:lnTo>
                    <a:pt x="166039" y="42230"/>
                  </a:lnTo>
                  <a:lnTo>
                    <a:pt x="201551" y="63344"/>
                  </a:lnTo>
                  <a:cubicBezTo>
                    <a:pt x="217867" y="55666"/>
                    <a:pt x="234183" y="49908"/>
                    <a:pt x="251458" y="45109"/>
                  </a:cubicBezTo>
                  <a:lnTo>
                    <a:pt x="264895" y="5759"/>
                  </a:lnTo>
                  <a:lnTo>
                    <a:pt x="330159" y="0"/>
                  </a:lnTo>
                  <a:lnTo>
                    <a:pt x="351274" y="36471"/>
                  </a:lnTo>
                  <a:cubicBezTo>
                    <a:pt x="368550" y="37431"/>
                    <a:pt x="385825" y="41270"/>
                    <a:pt x="403101" y="45109"/>
                  </a:cubicBezTo>
                  <a:lnTo>
                    <a:pt x="434773" y="17276"/>
                  </a:lnTo>
                  <a:lnTo>
                    <a:pt x="494279" y="45109"/>
                  </a:lnTo>
                  <a:lnTo>
                    <a:pt x="493319" y="87339"/>
                  </a:lnTo>
                  <a:cubicBezTo>
                    <a:pt x="507716" y="96936"/>
                    <a:pt x="521152" y="108453"/>
                    <a:pt x="533629" y="119971"/>
                  </a:cubicBezTo>
                  <a:lnTo>
                    <a:pt x="574899" y="112292"/>
                  </a:lnTo>
                  <a:lnTo>
                    <a:pt x="612330" y="166039"/>
                  </a:lnTo>
                  <a:lnTo>
                    <a:pt x="591215" y="201551"/>
                  </a:lnTo>
                  <a:cubicBezTo>
                    <a:pt x="598893" y="217867"/>
                    <a:pt x="604652" y="234183"/>
                    <a:pt x="609451" y="251458"/>
                  </a:cubicBezTo>
                  <a:lnTo>
                    <a:pt x="648801" y="264895"/>
                  </a:lnTo>
                  <a:lnTo>
                    <a:pt x="654560" y="330159"/>
                  </a:lnTo>
                  <a:lnTo>
                    <a:pt x="618089" y="350314"/>
                  </a:lnTo>
                  <a:cubicBezTo>
                    <a:pt x="616169" y="367590"/>
                    <a:pt x="613290" y="384866"/>
                    <a:pt x="609451" y="402141"/>
                  </a:cubicBezTo>
                  <a:lnTo>
                    <a:pt x="637284" y="433814"/>
                  </a:lnTo>
                  <a:lnTo>
                    <a:pt x="609451" y="493319"/>
                  </a:lnTo>
                  <a:lnTo>
                    <a:pt x="566261" y="493319"/>
                  </a:lnTo>
                  <a:cubicBezTo>
                    <a:pt x="556664" y="507716"/>
                    <a:pt x="545146" y="521152"/>
                    <a:pt x="533629" y="533629"/>
                  </a:cubicBezTo>
                  <a:lnTo>
                    <a:pt x="541307" y="574899"/>
                  </a:lnTo>
                  <a:lnTo>
                    <a:pt x="487560" y="612330"/>
                  </a:lnTo>
                  <a:lnTo>
                    <a:pt x="451089" y="591215"/>
                  </a:lnTo>
                  <a:cubicBezTo>
                    <a:pt x="435733" y="598893"/>
                    <a:pt x="418457" y="604652"/>
                    <a:pt x="402141" y="609451"/>
                  </a:cubicBezTo>
                  <a:lnTo>
                    <a:pt x="388705" y="648801"/>
                  </a:lnTo>
                  <a:lnTo>
                    <a:pt x="323441" y="654560"/>
                  </a:lnTo>
                  <a:close/>
                  <a:moveTo>
                    <a:pt x="246660" y="587376"/>
                  </a:moveTo>
                  <a:lnTo>
                    <a:pt x="251458" y="588336"/>
                  </a:lnTo>
                  <a:cubicBezTo>
                    <a:pt x="270654" y="594094"/>
                    <a:pt x="289849" y="596974"/>
                    <a:pt x="309044" y="597933"/>
                  </a:cubicBezTo>
                  <a:lnTo>
                    <a:pt x="313843" y="597933"/>
                  </a:lnTo>
                  <a:lnTo>
                    <a:pt x="333038" y="632485"/>
                  </a:lnTo>
                  <a:lnTo>
                    <a:pt x="373349" y="628646"/>
                  </a:lnTo>
                  <a:lnTo>
                    <a:pt x="385825" y="591215"/>
                  </a:lnTo>
                  <a:lnTo>
                    <a:pt x="390624" y="590255"/>
                  </a:lnTo>
                  <a:cubicBezTo>
                    <a:pt x="409820" y="585457"/>
                    <a:pt x="428055" y="578738"/>
                    <a:pt x="445331" y="570100"/>
                  </a:cubicBezTo>
                  <a:lnTo>
                    <a:pt x="450130" y="568181"/>
                  </a:lnTo>
                  <a:lnTo>
                    <a:pt x="484681" y="588336"/>
                  </a:lnTo>
                  <a:lnTo>
                    <a:pt x="518273" y="564342"/>
                  </a:lnTo>
                  <a:lnTo>
                    <a:pt x="510595" y="524991"/>
                  </a:lnTo>
                  <a:lnTo>
                    <a:pt x="514434" y="521152"/>
                  </a:lnTo>
                  <a:cubicBezTo>
                    <a:pt x="527871" y="507716"/>
                    <a:pt x="540348" y="492359"/>
                    <a:pt x="551865" y="476043"/>
                  </a:cubicBezTo>
                  <a:lnTo>
                    <a:pt x="554744" y="472204"/>
                  </a:lnTo>
                  <a:lnTo>
                    <a:pt x="594094" y="472204"/>
                  </a:lnTo>
                  <a:lnTo>
                    <a:pt x="611370" y="435733"/>
                  </a:lnTo>
                  <a:lnTo>
                    <a:pt x="585457" y="405980"/>
                  </a:lnTo>
                  <a:lnTo>
                    <a:pt x="586416" y="401182"/>
                  </a:lnTo>
                  <a:cubicBezTo>
                    <a:pt x="592175" y="381986"/>
                    <a:pt x="595054" y="362791"/>
                    <a:pt x="596014" y="343596"/>
                  </a:cubicBezTo>
                  <a:lnTo>
                    <a:pt x="596014" y="338797"/>
                  </a:lnTo>
                  <a:lnTo>
                    <a:pt x="630565" y="319602"/>
                  </a:lnTo>
                  <a:lnTo>
                    <a:pt x="626726" y="279292"/>
                  </a:lnTo>
                  <a:lnTo>
                    <a:pt x="589296" y="266815"/>
                  </a:lnTo>
                  <a:lnTo>
                    <a:pt x="588336" y="262016"/>
                  </a:lnTo>
                  <a:cubicBezTo>
                    <a:pt x="583537" y="242820"/>
                    <a:pt x="576819" y="224585"/>
                    <a:pt x="568181" y="206349"/>
                  </a:cubicBezTo>
                  <a:lnTo>
                    <a:pt x="569140" y="201551"/>
                  </a:lnTo>
                  <a:lnTo>
                    <a:pt x="589296" y="166999"/>
                  </a:lnTo>
                  <a:lnTo>
                    <a:pt x="566261" y="133407"/>
                  </a:lnTo>
                  <a:lnTo>
                    <a:pt x="526911" y="141085"/>
                  </a:lnTo>
                  <a:lnTo>
                    <a:pt x="523072" y="137246"/>
                  </a:lnTo>
                  <a:cubicBezTo>
                    <a:pt x="509635" y="123810"/>
                    <a:pt x="494279" y="111333"/>
                    <a:pt x="477963" y="99816"/>
                  </a:cubicBezTo>
                  <a:lnTo>
                    <a:pt x="473164" y="96936"/>
                  </a:lnTo>
                  <a:lnTo>
                    <a:pt x="474124" y="57586"/>
                  </a:lnTo>
                  <a:lnTo>
                    <a:pt x="437653" y="40310"/>
                  </a:lnTo>
                  <a:lnTo>
                    <a:pt x="407900" y="67184"/>
                  </a:lnTo>
                  <a:lnTo>
                    <a:pt x="403101" y="65264"/>
                  </a:lnTo>
                  <a:cubicBezTo>
                    <a:pt x="383906" y="59505"/>
                    <a:pt x="364711" y="56626"/>
                    <a:pt x="345515" y="55666"/>
                  </a:cubicBezTo>
                  <a:lnTo>
                    <a:pt x="340716" y="55666"/>
                  </a:lnTo>
                  <a:lnTo>
                    <a:pt x="320561" y="21115"/>
                  </a:lnTo>
                  <a:lnTo>
                    <a:pt x="280251" y="24954"/>
                  </a:lnTo>
                  <a:lnTo>
                    <a:pt x="267774" y="62385"/>
                  </a:lnTo>
                  <a:lnTo>
                    <a:pt x="262976" y="63344"/>
                  </a:lnTo>
                  <a:cubicBezTo>
                    <a:pt x="243780" y="68143"/>
                    <a:pt x="225545" y="74862"/>
                    <a:pt x="207309" y="83500"/>
                  </a:cubicBezTo>
                  <a:lnTo>
                    <a:pt x="201551" y="85419"/>
                  </a:lnTo>
                  <a:lnTo>
                    <a:pt x="166999" y="65264"/>
                  </a:lnTo>
                  <a:lnTo>
                    <a:pt x="133407" y="89258"/>
                  </a:lnTo>
                  <a:lnTo>
                    <a:pt x="141085" y="128608"/>
                  </a:lnTo>
                  <a:lnTo>
                    <a:pt x="137246" y="132448"/>
                  </a:lnTo>
                  <a:cubicBezTo>
                    <a:pt x="123810" y="145884"/>
                    <a:pt x="111333" y="161240"/>
                    <a:pt x="99816" y="177556"/>
                  </a:cubicBezTo>
                  <a:lnTo>
                    <a:pt x="96936" y="182355"/>
                  </a:lnTo>
                  <a:lnTo>
                    <a:pt x="57586" y="179476"/>
                  </a:lnTo>
                  <a:lnTo>
                    <a:pt x="40310" y="215947"/>
                  </a:lnTo>
                  <a:lnTo>
                    <a:pt x="67184" y="246660"/>
                  </a:lnTo>
                  <a:lnTo>
                    <a:pt x="65264" y="251458"/>
                  </a:lnTo>
                  <a:cubicBezTo>
                    <a:pt x="59505" y="270654"/>
                    <a:pt x="56626" y="289849"/>
                    <a:pt x="55666" y="309044"/>
                  </a:cubicBezTo>
                  <a:lnTo>
                    <a:pt x="55666" y="313843"/>
                  </a:lnTo>
                  <a:lnTo>
                    <a:pt x="21115" y="333038"/>
                  </a:lnTo>
                  <a:lnTo>
                    <a:pt x="23994" y="374308"/>
                  </a:lnTo>
                  <a:lnTo>
                    <a:pt x="61425" y="386785"/>
                  </a:lnTo>
                  <a:lnTo>
                    <a:pt x="62385" y="391584"/>
                  </a:lnTo>
                  <a:cubicBezTo>
                    <a:pt x="67184" y="410779"/>
                    <a:pt x="73902" y="429015"/>
                    <a:pt x="82540" y="446291"/>
                  </a:cubicBezTo>
                  <a:lnTo>
                    <a:pt x="84459" y="451089"/>
                  </a:lnTo>
                  <a:lnTo>
                    <a:pt x="64304" y="484681"/>
                  </a:lnTo>
                  <a:lnTo>
                    <a:pt x="88298" y="519233"/>
                  </a:lnTo>
                  <a:lnTo>
                    <a:pt x="127649" y="511555"/>
                  </a:lnTo>
                  <a:lnTo>
                    <a:pt x="131488" y="515394"/>
                  </a:lnTo>
                  <a:cubicBezTo>
                    <a:pt x="144924" y="528830"/>
                    <a:pt x="160281" y="541307"/>
                    <a:pt x="176597" y="552824"/>
                  </a:cubicBezTo>
                  <a:lnTo>
                    <a:pt x="181396" y="555704"/>
                  </a:lnTo>
                  <a:lnTo>
                    <a:pt x="180436" y="595054"/>
                  </a:lnTo>
                  <a:lnTo>
                    <a:pt x="216907" y="612330"/>
                  </a:lnTo>
                  <a:lnTo>
                    <a:pt x="246660" y="58737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097" name="Google Shape;1097;p138"/>
          <p:cNvSpPr txBox="1"/>
          <p:nvPr/>
        </p:nvSpPr>
        <p:spPr>
          <a:xfrm>
            <a:off x="7599100" y="-3992200"/>
            <a:ext cx="1347000" cy="4926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1500" b="1">
                <a:solidFill>
                  <a:schemeClr val="dk1"/>
                </a:solidFill>
                <a:latin typeface="Helvetica Neue"/>
                <a:ea typeface="Helvetica Neue"/>
                <a:cs typeface="Helvetica Neue"/>
                <a:sym typeface="Helvetica Neue"/>
              </a:rPr>
              <a:t>Ransomware</a:t>
            </a:r>
            <a:endParaRPr sz="15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100" b="1">
                <a:solidFill>
                  <a:schemeClr val="accent6"/>
                </a:solidFill>
                <a:latin typeface="Helvetica Neue"/>
                <a:ea typeface="Helvetica Neue"/>
                <a:cs typeface="Helvetica Neue"/>
                <a:sym typeface="Helvetica Neue"/>
              </a:rPr>
              <a:t>13.5 hours</a:t>
            </a:r>
            <a:endParaRPr sz="1100" b="1">
              <a:solidFill>
                <a:schemeClr val="accent6"/>
              </a:solidFill>
              <a:latin typeface="Helvetica Neue"/>
              <a:ea typeface="Helvetica Neue"/>
              <a:cs typeface="Helvetica Neue"/>
              <a:sym typeface="Helvetica Neue"/>
            </a:endParaRPr>
          </a:p>
        </p:txBody>
      </p:sp>
      <p:cxnSp>
        <p:nvCxnSpPr>
          <p:cNvPr id="1098" name="Google Shape;1098;p138"/>
          <p:cNvCxnSpPr/>
          <p:nvPr/>
        </p:nvCxnSpPr>
        <p:spPr>
          <a:xfrm>
            <a:off x="1992638" y="-3455300"/>
            <a:ext cx="0" cy="750000"/>
          </a:xfrm>
          <a:prstGeom prst="straightConnector1">
            <a:avLst/>
          </a:prstGeom>
          <a:noFill/>
          <a:ln w="9525" cap="flat" cmpd="sng">
            <a:solidFill>
              <a:schemeClr val="dk2"/>
            </a:solidFill>
            <a:prstDash val="solid"/>
            <a:round/>
            <a:headEnd type="oval" w="lg" len="lg"/>
            <a:tailEnd type="none" w="lg" len="lg"/>
          </a:ln>
        </p:spPr>
      </p:cxnSp>
      <p:sp>
        <p:nvSpPr>
          <p:cNvPr id="1099" name="Google Shape;1099;p138"/>
          <p:cNvSpPr txBox="1"/>
          <p:nvPr/>
        </p:nvSpPr>
        <p:spPr>
          <a:xfrm>
            <a:off x="2065075" y="-3462375"/>
            <a:ext cx="946500" cy="369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dk1"/>
                </a:solidFill>
                <a:latin typeface="Helvetica Neue"/>
                <a:ea typeface="Helvetica Neue"/>
                <a:cs typeface="Helvetica Neue"/>
                <a:sym typeface="Helvetica Neue"/>
              </a:rPr>
              <a:t>Account modification</a:t>
            </a:r>
            <a:endParaRPr sz="900" b="1">
              <a:solidFill>
                <a:schemeClr val="dk1"/>
              </a:solidFill>
              <a:latin typeface="Helvetica Neue"/>
              <a:ea typeface="Helvetica Neue"/>
              <a:cs typeface="Helvetica Neue"/>
              <a:sym typeface="Helvetica Neue"/>
            </a:endParaRPr>
          </a:p>
        </p:txBody>
      </p:sp>
      <p:cxnSp>
        <p:nvCxnSpPr>
          <p:cNvPr id="1100" name="Google Shape;1100;p138"/>
          <p:cNvCxnSpPr/>
          <p:nvPr/>
        </p:nvCxnSpPr>
        <p:spPr>
          <a:xfrm>
            <a:off x="2830838" y="-3455300"/>
            <a:ext cx="0" cy="750000"/>
          </a:xfrm>
          <a:prstGeom prst="straightConnector1">
            <a:avLst/>
          </a:prstGeom>
          <a:noFill/>
          <a:ln w="9525" cap="flat" cmpd="sng">
            <a:solidFill>
              <a:schemeClr val="dk2"/>
            </a:solidFill>
            <a:prstDash val="solid"/>
            <a:round/>
            <a:headEnd type="oval" w="lg" len="lg"/>
            <a:tailEnd type="none" w="lg" len="lg"/>
          </a:ln>
        </p:spPr>
      </p:cxnSp>
      <p:sp>
        <p:nvSpPr>
          <p:cNvPr id="1101" name="Google Shape;1101;p138"/>
          <p:cNvSpPr txBox="1"/>
          <p:nvPr/>
        </p:nvSpPr>
        <p:spPr>
          <a:xfrm>
            <a:off x="2903275" y="-3486926"/>
            <a:ext cx="946500" cy="369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dk1"/>
                </a:solidFill>
                <a:latin typeface="Helvetica Neue"/>
                <a:ea typeface="Helvetica Neue"/>
                <a:cs typeface="Helvetica Neue"/>
                <a:sym typeface="Helvetica Neue"/>
              </a:rPr>
              <a:t>Lateral movement</a:t>
            </a:r>
            <a:endParaRPr sz="900" b="1">
              <a:solidFill>
                <a:schemeClr val="dk1"/>
              </a:solidFill>
              <a:latin typeface="Helvetica Neue"/>
              <a:ea typeface="Helvetica Neue"/>
              <a:cs typeface="Helvetica Neue"/>
              <a:sym typeface="Helvetica Neue"/>
            </a:endParaRPr>
          </a:p>
        </p:txBody>
      </p:sp>
      <p:sp>
        <p:nvSpPr>
          <p:cNvPr id="1102" name="Google Shape;1102;p138"/>
          <p:cNvSpPr/>
          <p:nvPr/>
        </p:nvSpPr>
        <p:spPr>
          <a:xfrm>
            <a:off x="-26287" y="2097168"/>
            <a:ext cx="9144000" cy="200400"/>
          </a:xfrm>
          <a:prstGeom prst="homePlate">
            <a:avLst>
              <a:gd name="adj" fmla="val 50000"/>
            </a:avLst>
          </a:prstGeom>
          <a:gradFill>
            <a:gsLst>
              <a:gs pos="0">
                <a:schemeClr val="dk2"/>
              </a:gs>
              <a:gs pos="69000">
                <a:srgbClr val="000000">
                  <a:alpha val="71372"/>
                </a:srgbClr>
              </a:gs>
              <a:gs pos="100000">
                <a:srgbClr val="999999">
                  <a:alpha val="0"/>
                </a:srgbClr>
              </a:gs>
            </a:gsLst>
            <a:lin ang="10801400" scaled="0"/>
          </a:gradFill>
          <a:ln>
            <a:noFill/>
          </a:ln>
        </p:spPr>
        <p:txBody>
          <a:bodyPr spcFirstLastPara="1" wrap="square" lIns="91425" tIns="9125" rIns="100575" bIns="9125" anchor="ctr" anchorCtr="0">
            <a:noAutofit/>
          </a:bodyPr>
          <a:lstStyle/>
          <a:p>
            <a:pPr marL="0" lvl="0" indent="0" algn="ctr" rtl="0">
              <a:spcBef>
                <a:spcPts val="0"/>
              </a:spcBef>
              <a:spcAft>
                <a:spcPts val="0"/>
              </a:spcAft>
              <a:buNone/>
            </a:pPr>
            <a:endParaRPr sz="200" b="1">
              <a:solidFill>
                <a:srgbClr val="FFFFFF"/>
              </a:solidFill>
              <a:latin typeface="Montserrat"/>
              <a:ea typeface="Montserrat"/>
              <a:cs typeface="Montserrat"/>
              <a:sym typeface="Montserrat"/>
            </a:endParaRPr>
          </a:p>
        </p:txBody>
      </p:sp>
      <p:grpSp>
        <p:nvGrpSpPr>
          <p:cNvPr id="1103" name="Google Shape;1103;p138"/>
          <p:cNvGrpSpPr/>
          <p:nvPr/>
        </p:nvGrpSpPr>
        <p:grpSpPr>
          <a:xfrm>
            <a:off x="1256641" y="2097696"/>
            <a:ext cx="5886561" cy="200399"/>
            <a:chOff x="2618375" y="6963600"/>
            <a:chExt cx="13645250" cy="796500"/>
          </a:xfrm>
        </p:grpSpPr>
        <p:cxnSp>
          <p:nvCxnSpPr>
            <p:cNvPr id="1104" name="Google Shape;1104;p138"/>
            <p:cNvCxnSpPr/>
            <p:nvPr/>
          </p:nvCxnSpPr>
          <p:spPr>
            <a:xfrm>
              <a:off x="2618375"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05" name="Google Shape;1105;p138"/>
            <p:cNvCxnSpPr/>
            <p:nvPr/>
          </p:nvCxnSpPr>
          <p:spPr>
            <a:xfrm>
              <a:off x="3858852"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06" name="Google Shape;1106;p138"/>
            <p:cNvCxnSpPr/>
            <p:nvPr/>
          </p:nvCxnSpPr>
          <p:spPr>
            <a:xfrm>
              <a:off x="5099330"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07" name="Google Shape;1107;p138"/>
            <p:cNvCxnSpPr/>
            <p:nvPr/>
          </p:nvCxnSpPr>
          <p:spPr>
            <a:xfrm>
              <a:off x="6339807"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08" name="Google Shape;1108;p138"/>
            <p:cNvCxnSpPr/>
            <p:nvPr/>
          </p:nvCxnSpPr>
          <p:spPr>
            <a:xfrm>
              <a:off x="7580284"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09" name="Google Shape;1109;p138"/>
            <p:cNvCxnSpPr/>
            <p:nvPr/>
          </p:nvCxnSpPr>
          <p:spPr>
            <a:xfrm>
              <a:off x="8820761"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10" name="Google Shape;1110;p138"/>
            <p:cNvCxnSpPr/>
            <p:nvPr/>
          </p:nvCxnSpPr>
          <p:spPr>
            <a:xfrm>
              <a:off x="10061239"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11" name="Google Shape;1111;p138"/>
            <p:cNvCxnSpPr/>
            <p:nvPr/>
          </p:nvCxnSpPr>
          <p:spPr>
            <a:xfrm>
              <a:off x="11301716"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12" name="Google Shape;1112;p138"/>
            <p:cNvCxnSpPr/>
            <p:nvPr/>
          </p:nvCxnSpPr>
          <p:spPr>
            <a:xfrm>
              <a:off x="12542193"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13" name="Google Shape;1113;p138"/>
            <p:cNvCxnSpPr/>
            <p:nvPr/>
          </p:nvCxnSpPr>
          <p:spPr>
            <a:xfrm>
              <a:off x="13782670"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14" name="Google Shape;1114;p138"/>
            <p:cNvCxnSpPr/>
            <p:nvPr/>
          </p:nvCxnSpPr>
          <p:spPr>
            <a:xfrm>
              <a:off x="15023148" y="6963600"/>
              <a:ext cx="0" cy="796500"/>
            </a:xfrm>
            <a:prstGeom prst="straightConnector1">
              <a:avLst/>
            </a:prstGeom>
            <a:noFill/>
            <a:ln w="9525" cap="flat" cmpd="sng">
              <a:solidFill>
                <a:schemeClr val="lt1"/>
              </a:solidFill>
              <a:prstDash val="solid"/>
              <a:round/>
              <a:headEnd type="none" w="med" len="med"/>
              <a:tailEnd type="none" w="med" len="med"/>
            </a:ln>
          </p:spPr>
        </p:cxnSp>
        <p:cxnSp>
          <p:nvCxnSpPr>
            <p:cNvPr id="1115" name="Google Shape;1115;p138"/>
            <p:cNvCxnSpPr/>
            <p:nvPr/>
          </p:nvCxnSpPr>
          <p:spPr>
            <a:xfrm>
              <a:off x="16263625" y="6963600"/>
              <a:ext cx="0" cy="796500"/>
            </a:xfrm>
            <a:prstGeom prst="straightConnector1">
              <a:avLst/>
            </a:prstGeom>
            <a:noFill/>
            <a:ln w="9525" cap="flat" cmpd="sng">
              <a:solidFill>
                <a:schemeClr val="lt1"/>
              </a:solidFill>
              <a:prstDash val="solid"/>
              <a:round/>
              <a:headEnd type="none" w="med" len="med"/>
              <a:tailEnd type="none" w="med" len="med"/>
            </a:ln>
          </p:spPr>
        </p:cxnSp>
      </p:grpSp>
      <p:cxnSp>
        <p:nvCxnSpPr>
          <p:cNvPr id="1116" name="Google Shape;1116;p138"/>
          <p:cNvCxnSpPr/>
          <p:nvPr/>
        </p:nvCxnSpPr>
        <p:spPr>
          <a:xfrm>
            <a:off x="724563" y="1139925"/>
            <a:ext cx="0" cy="1002900"/>
          </a:xfrm>
          <a:prstGeom prst="straightConnector1">
            <a:avLst/>
          </a:prstGeom>
          <a:noFill/>
          <a:ln w="9525" cap="flat" cmpd="sng">
            <a:solidFill>
              <a:srgbClr val="3F3F3F"/>
            </a:solidFill>
            <a:prstDash val="solid"/>
            <a:round/>
            <a:headEnd type="oval" w="lg" len="lg"/>
            <a:tailEnd type="oval" w="lg" len="lg"/>
          </a:ln>
        </p:spPr>
      </p:cxnSp>
      <p:cxnSp>
        <p:nvCxnSpPr>
          <p:cNvPr id="1117" name="Google Shape;1117;p138"/>
          <p:cNvCxnSpPr/>
          <p:nvPr/>
        </p:nvCxnSpPr>
        <p:spPr>
          <a:xfrm>
            <a:off x="842230" y="1733929"/>
            <a:ext cx="0" cy="408900"/>
          </a:xfrm>
          <a:prstGeom prst="straightConnector1">
            <a:avLst/>
          </a:prstGeom>
          <a:noFill/>
          <a:ln w="9525" cap="flat" cmpd="sng">
            <a:solidFill>
              <a:srgbClr val="3F3F3F"/>
            </a:solidFill>
            <a:prstDash val="solid"/>
            <a:round/>
            <a:headEnd type="oval" w="lg" len="lg"/>
            <a:tailEnd type="oval" w="lg" len="lg"/>
          </a:ln>
        </p:spPr>
      </p:cxnSp>
      <p:cxnSp>
        <p:nvCxnSpPr>
          <p:cNvPr id="1118" name="Google Shape;1118;p138"/>
          <p:cNvCxnSpPr/>
          <p:nvPr/>
        </p:nvCxnSpPr>
        <p:spPr>
          <a:xfrm>
            <a:off x="4741852" y="1423503"/>
            <a:ext cx="0" cy="719100"/>
          </a:xfrm>
          <a:prstGeom prst="straightConnector1">
            <a:avLst/>
          </a:prstGeom>
          <a:noFill/>
          <a:ln w="9525" cap="flat" cmpd="sng">
            <a:solidFill>
              <a:schemeClr val="dk2"/>
            </a:solidFill>
            <a:prstDash val="solid"/>
            <a:round/>
            <a:headEnd type="oval" w="lg" len="lg"/>
            <a:tailEnd type="oval" w="lg" len="lg"/>
          </a:ln>
        </p:spPr>
      </p:cxnSp>
      <p:cxnSp>
        <p:nvCxnSpPr>
          <p:cNvPr id="1119" name="Google Shape;1119;p138"/>
          <p:cNvCxnSpPr/>
          <p:nvPr/>
        </p:nvCxnSpPr>
        <p:spPr>
          <a:xfrm>
            <a:off x="5421639" y="1750988"/>
            <a:ext cx="0" cy="391800"/>
          </a:xfrm>
          <a:prstGeom prst="straightConnector1">
            <a:avLst/>
          </a:prstGeom>
          <a:noFill/>
          <a:ln w="9525" cap="flat" cmpd="sng">
            <a:solidFill>
              <a:schemeClr val="dk2"/>
            </a:solidFill>
            <a:prstDash val="solid"/>
            <a:round/>
            <a:headEnd type="oval" w="lg" len="lg"/>
            <a:tailEnd type="oval" w="lg" len="lg"/>
          </a:ln>
        </p:spPr>
      </p:cxnSp>
      <p:cxnSp>
        <p:nvCxnSpPr>
          <p:cNvPr id="1120" name="Google Shape;1120;p138"/>
          <p:cNvCxnSpPr/>
          <p:nvPr/>
        </p:nvCxnSpPr>
        <p:spPr>
          <a:xfrm>
            <a:off x="6422313" y="1423503"/>
            <a:ext cx="0" cy="719100"/>
          </a:xfrm>
          <a:prstGeom prst="straightConnector1">
            <a:avLst/>
          </a:prstGeom>
          <a:noFill/>
          <a:ln w="9525" cap="flat" cmpd="sng">
            <a:solidFill>
              <a:schemeClr val="dk2"/>
            </a:solidFill>
            <a:prstDash val="solid"/>
            <a:round/>
            <a:headEnd type="oval" w="lg" len="lg"/>
            <a:tailEnd type="oval" w="lg" len="lg"/>
          </a:ln>
        </p:spPr>
      </p:cxnSp>
      <p:cxnSp>
        <p:nvCxnSpPr>
          <p:cNvPr id="1121" name="Google Shape;1121;p138"/>
          <p:cNvCxnSpPr/>
          <p:nvPr/>
        </p:nvCxnSpPr>
        <p:spPr>
          <a:xfrm>
            <a:off x="7518488" y="1192781"/>
            <a:ext cx="0" cy="949800"/>
          </a:xfrm>
          <a:prstGeom prst="straightConnector1">
            <a:avLst/>
          </a:prstGeom>
          <a:noFill/>
          <a:ln w="9525" cap="flat" cmpd="sng">
            <a:solidFill>
              <a:schemeClr val="dk2"/>
            </a:solidFill>
            <a:prstDash val="solid"/>
            <a:round/>
            <a:headEnd type="oval" w="lg" len="lg"/>
            <a:tailEnd type="oval" w="lg" len="lg"/>
          </a:ln>
        </p:spPr>
      </p:cxnSp>
      <p:cxnSp>
        <p:nvCxnSpPr>
          <p:cNvPr id="1122" name="Google Shape;1122;p138"/>
          <p:cNvCxnSpPr/>
          <p:nvPr/>
        </p:nvCxnSpPr>
        <p:spPr>
          <a:xfrm>
            <a:off x="1382188" y="1423600"/>
            <a:ext cx="0" cy="719100"/>
          </a:xfrm>
          <a:prstGeom prst="straightConnector1">
            <a:avLst/>
          </a:prstGeom>
          <a:noFill/>
          <a:ln w="9525" cap="flat" cmpd="sng">
            <a:solidFill>
              <a:srgbClr val="3F3F3F"/>
            </a:solidFill>
            <a:prstDash val="solid"/>
            <a:round/>
            <a:headEnd type="oval" w="lg" len="lg"/>
            <a:tailEnd type="oval" w="lg" len="lg"/>
          </a:ln>
        </p:spPr>
      </p:cxnSp>
      <p:sp>
        <p:nvSpPr>
          <p:cNvPr id="1123" name="Google Shape;1123;p138"/>
          <p:cNvSpPr txBox="1"/>
          <p:nvPr/>
        </p:nvSpPr>
        <p:spPr>
          <a:xfrm>
            <a:off x="7599100" y="1148500"/>
            <a:ext cx="1347000" cy="4617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Ransomware</a:t>
            </a: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100" b="1">
                <a:solidFill>
                  <a:srgbClr val="FF0000"/>
                </a:solidFill>
                <a:latin typeface="Helvetica Neue"/>
                <a:ea typeface="Helvetica Neue"/>
                <a:cs typeface="Helvetica Neue"/>
                <a:sym typeface="Helvetica Neue"/>
              </a:rPr>
              <a:t>13.5 horas</a:t>
            </a:r>
            <a:endParaRPr sz="1100" b="1">
              <a:solidFill>
                <a:srgbClr val="FF0000"/>
              </a:solidFill>
              <a:latin typeface="Helvetica Neue"/>
              <a:ea typeface="Helvetica Neue"/>
              <a:cs typeface="Helvetica Neue"/>
              <a:sym typeface="Helvetica Neue"/>
            </a:endParaRPr>
          </a:p>
        </p:txBody>
      </p:sp>
      <p:sp>
        <p:nvSpPr>
          <p:cNvPr id="1124" name="Google Shape;1124;p138"/>
          <p:cNvSpPr txBox="1"/>
          <p:nvPr/>
        </p:nvSpPr>
        <p:spPr>
          <a:xfrm>
            <a:off x="1394606" y="1370644"/>
            <a:ext cx="1168500" cy="369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lt1"/>
                </a:solidFill>
                <a:latin typeface="Helvetica Neue"/>
                <a:ea typeface="Helvetica Neue"/>
                <a:cs typeface="Helvetica Neue"/>
                <a:sym typeface="Helvetica Neue"/>
              </a:rPr>
              <a:t>Escalada de privilegios y C2  </a:t>
            </a:r>
            <a:endParaRPr sz="900" b="1">
              <a:solidFill>
                <a:schemeClr val="lt1"/>
              </a:solidFill>
              <a:latin typeface="Helvetica Neue"/>
              <a:ea typeface="Helvetica Neue"/>
              <a:cs typeface="Helvetica Neue"/>
              <a:sym typeface="Helvetica Neue"/>
            </a:endParaRPr>
          </a:p>
        </p:txBody>
      </p:sp>
      <p:sp>
        <p:nvSpPr>
          <p:cNvPr id="1125" name="Google Shape;1125;p138"/>
          <p:cNvSpPr txBox="1"/>
          <p:nvPr/>
        </p:nvSpPr>
        <p:spPr>
          <a:xfrm>
            <a:off x="842225" y="1734000"/>
            <a:ext cx="7326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lt1"/>
                </a:solidFill>
                <a:latin typeface="Helvetica Neue"/>
                <a:ea typeface="Helvetica Neue"/>
                <a:cs typeface="Helvetica Neue"/>
                <a:sym typeface="Helvetica Neue"/>
              </a:rPr>
              <a:t>Recon</a:t>
            </a:r>
            <a:endParaRPr sz="900" b="1">
              <a:solidFill>
                <a:schemeClr val="lt1"/>
              </a:solidFill>
              <a:latin typeface="Helvetica Neue"/>
              <a:ea typeface="Helvetica Neue"/>
              <a:cs typeface="Helvetica Neue"/>
              <a:sym typeface="Helvetica Neue"/>
            </a:endParaRPr>
          </a:p>
        </p:txBody>
      </p:sp>
      <p:sp>
        <p:nvSpPr>
          <p:cNvPr id="1126" name="Google Shape;1126;p138"/>
          <p:cNvSpPr txBox="1"/>
          <p:nvPr/>
        </p:nvSpPr>
        <p:spPr>
          <a:xfrm>
            <a:off x="4735556" y="1370644"/>
            <a:ext cx="11685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lt1"/>
                </a:solidFill>
                <a:latin typeface="Helvetica Neue"/>
                <a:ea typeface="Helvetica Neue"/>
                <a:cs typeface="Helvetica Neue"/>
                <a:sym typeface="Helvetica Neue"/>
              </a:rPr>
              <a:t>Exfiltración</a:t>
            </a:r>
            <a:endParaRPr sz="900" b="1">
              <a:solidFill>
                <a:schemeClr val="lt1"/>
              </a:solidFill>
              <a:latin typeface="Helvetica Neue"/>
              <a:ea typeface="Helvetica Neue"/>
              <a:cs typeface="Helvetica Neue"/>
              <a:sym typeface="Helvetica Neue"/>
            </a:endParaRPr>
          </a:p>
        </p:txBody>
      </p:sp>
      <p:sp>
        <p:nvSpPr>
          <p:cNvPr id="1127" name="Google Shape;1127;p138"/>
          <p:cNvSpPr txBox="1"/>
          <p:nvPr/>
        </p:nvSpPr>
        <p:spPr>
          <a:xfrm>
            <a:off x="5418325" y="1734000"/>
            <a:ext cx="946500" cy="369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lt1"/>
                </a:solidFill>
                <a:latin typeface="Helvetica Neue"/>
                <a:ea typeface="Helvetica Neue"/>
                <a:cs typeface="Helvetica Neue"/>
                <a:sym typeface="Helvetica Neue"/>
              </a:rPr>
              <a:t>Modificación de Cuentas</a:t>
            </a:r>
            <a:endParaRPr sz="900" b="1">
              <a:solidFill>
                <a:schemeClr val="lt1"/>
              </a:solidFill>
              <a:latin typeface="Helvetica Neue"/>
              <a:ea typeface="Helvetica Neue"/>
              <a:cs typeface="Helvetica Neue"/>
              <a:sym typeface="Helvetica Neue"/>
            </a:endParaRPr>
          </a:p>
        </p:txBody>
      </p:sp>
      <p:sp>
        <p:nvSpPr>
          <p:cNvPr id="1128" name="Google Shape;1128;p138"/>
          <p:cNvSpPr txBox="1"/>
          <p:nvPr/>
        </p:nvSpPr>
        <p:spPr>
          <a:xfrm>
            <a:off x="6477525" y="1370650"/>
            <a:ext cx="990600" cy="369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lt1"/>
                </a:solidFill>
                <a:latin typeface="Helvetica Neue"/>
                <a:ea typeface="Helvetica Neue"/>
                <a:cs typeface="Helvetica Neue"/>
                <a:sym typeface="Helvetica Neue"/>
              </a:rPr>
              <a:t>Preparación del Ransomware </a:t>
            </a:r>
            <a:endParaRPr sz="900" b="1">
              <a:solidFill>
                <a:schemeClr val="lt1"/>
              </a:solidFill>
              <a:latin typeface="Helvetica Neue"/>
              <a:ea typeface="Helvetica Neue"/>
              <a:cs typeface="Helvetica Neue"/>
              <a:sym typeface="Helvetica Neue"/>
            </a:endParaRPr>
          </a:p>
        </p:txBody>
      </p:sp>
      <p:sp>
        <p:nvSpPr>
          <p:cNvPr id="1129" name="Google Shape;1129;p138"/>
          <p:cNvSpPr txBox="1"/>
          <p:nvPr/>
        </p:nvSpPr>
        <p:spPr>
          <a:xfrm>
            <a:off x="724333" y="1129444"/>
            <a:ext cx="1347000" cy="2310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900" b="1">
                <a:solidFill>
                  <a:schemeClr val="lt1"/>
                </a:solidFill>
                <a:latin typeface="Helvetica Neue"/>
                <a:ea typeface="Helvetica Neue"/>
                <a:cs typeface="Helvetica Neue"/>
                <a:sym typeface="Helvetica Neue"/>
              </a:rPr>
              <a:t>Acceso Inicial</a:t>
            </a:r>
            <a:endParaRPr sz="1300" b="1">
              <a:solidFill>
                <a:schemeClr val="lt1"/>
              </a:solidFill>
              <a:latin typeface="Helvetica Neue"/>
              <a:ea typeface="Helvetica Neue"/>
              <a:cs typeface="Helvetica Neue"/>
              <a:sym typeface="Helvetica Neue"/>
            </a:endParaRPr>
          </a:p>
        </p:txBody>
      </p:sp>
      <p:grpSp>
        <p:nvGrpSpPr>
          <p:cNvPr id="1130" name="Google Shape;1130;p138"/>
          <p:cNvGrpSpPr/>
          <p:nvPr/>
        </p:nvGrpSpPr>
        <p:grpSpPr>
          <a:xfrm>
            <a:off x="7308415" y="803775"/>
            <a:ext cx="420150" cy="420150"/>
            <a:chOff x="15925900" y="7802450"/>
            <a:chExt cx="840300" cy="840300"/>
          </a:xfrm>
        </p:grpSpPr>
        <p:sp>
          <p:nvSpPr>
            <p:cNvPr id="1131" name="Google Shape;1131;p138"/>
            <p:cNvSpPr/>
            <p:nvPr/>
          </p:nvSpPr>
          <p:spPr>
            <a:xfrm rot="10800000">
              <a:off x="15926200" y="7802750"/>
              <a:ext cx="840000" cy="840000"/>
            </a:xfrm>
            <a:prstGeom prst="pie">
              <a:avLst>
                <a:gd name="adj1" fmla="val 5374809"/>
                <a:gd name="adj2" fmla="val 16200000"/>
              </a:avLst>
            </a:prstGeom>
            <a:solidFill>
              <a:schemeClr val="lt2"/>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32" name="Google Shape;1132;p138"/>
            <p:cNvSpPr/>
            <p:nvPr/>
          </p:nvSpPr>
          <p:spPr>
            <a:xfrm rot="10800000">
              <a:off x="16007196" y="7883746"/>
              <a:ext cx="677700" cy="677700"/>
            </a:xfrm>
            <a:prstGeom prst="pie">
              <a:avLst>
                <a:gd name="adj1" fmla="val 5374809"/>
                <a:gd name="adj2" fmla="val 16200000"/>
              </a:avLst>
            </a:prstGeom>
            <a:solidFill>
              <a:srgbClr val="434343"/>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33" name="Google Shape;1133;p138"/>
            <p:cNvSpPr/>
            <p:nvPr/>
          </p:nvSpPr>
          <p:spPr>
            <a:xfrm>
              <a:off x="15925900" y="7802450"/>
              <a:ext cx="840000" cy="840000"/>
            </a:xfrm>
            <a:prstGeom prst="pie">
              <a:avLst>
                <a:gd name="adj1" fmla="val 5374809"/>
                <a:gd name="adj2" fmla="val 16200000"/>
              </a:avLst>
            </a:prstGeom>
            <a:solidFill>
              <a:schemeClr val="dk2"/>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34" name="Google Shape;1134;p138"/>
            <p:cNvSpPr/>
            <p:nvPr/>
          </p:nvSpPr>
          <p:spPr>
            <a:xfrm>
              <a:off x="16083909" y="7961610"/>
              <a:ext cx="524400" cy="5217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a:p>
          </p:txBody>
        </p:sp>
      </p:grpSp>
      <p:grpSp>
        <p:nvGrpSpPr>
          <p:cNvPr id="1135" name="Google Shape;1135;p138"/>
          <p:cNvGrpSpPr/>
          <p:nvPr/>
        </p:nvGrpSpPr>
        <p:grpSpPr>
          <a:xfrm>
            <a:off x="7418404" y="921784"/>
            <a:ext cx="200557" cy="200557"/>
            <a:chOff x="3578877" y="2712157"/>
            <a:chExt cx="654559" cy="654559"/>
          </a:xfrm>
        </p:grpSpPr>
        <p:sp>
          <p:nvSpPr>
            <p:cNvPr id="1136" name="Google Shape;1136;p138"/>
            <p:cNvSpPr/>
            <p:nvPr/>
          </p:nvSpPr>
          <p:spPr>
            <a:xfrm>
              <a:off x="3684941" y="2838168"/>
              <a:ext cx="444349" cy="390744"/>
            </a:xfrm>
            <a:custGeom>
              <a:avLst/>
              <a:gdLst/>
              <a:ahLst/>
              <a:cxnLst/>
              <a:rect l="l" t="t" r="r" b="b"/>
              <a:pathLst>
                <a:path w="444349" h="390744" extrusionOk="0">
                  <a:moveTo>
                    <a:pt x="117560" y="389382"/>
                  </a:moveTo>
                  <a:cubicBezTo>
                    <a:pt x="111802" y="389382"/>
                    <a:pt x="105083" y="388422"/>
                    <a:pt x="99325" y="387462"/>
                  </a:cubicBezTo>
                  <a:cubicBezTo>
                    <a:pt x="87808" y="385543"/>
                    <a:pt x="86848" y="378825"/>
                    <a:pt x="86848" y="375945"/>
                  </a:cubicBezTo>
                  <a:cubicBezTo>
                    <a:pt x="86848" y="370187"/>
                    <a:pt x="92606" y="365388"/>
                    <a:pt x="98365" y="365388"/>
                  </a:cubicBezTo>
                  <a:cubicBezTo>
                    <a:pt x="110842" y="364428"/>
                    <a:pt x="121399" y="360589"/>
                    <a:pt x="131957" y="354830"/>
                  </a:cubicBezTo>
                  <a:cubicBezTo>
                    <a:pt x="143474" y="348112"/>
                    <a:pt x="153072" y="339474"/>
                    <a:pt x="160750" y="327957"/>
                  </a:cubicBezTo>
                  <a:cubicBezTo>
                    <a:pt x="186663" y="288607"/>
                    <a:pt x="176106" y="236779"/>
                    <a:pt x="136756" y="210866"/>
                  </a:cubicBezTo>
                  <a:cubicBezTo>
                    <a:pt x="97405" y="184952"/>
                    <a:pt x="45578" y="195509"/>
                    <a:pt x="19664" y="234860"/>
                  </a:cubicBezTo>
                  <a:cubicBezTo>
                    <a:pt x="16785" y="238699"/>
                    <a:pt x="10067" y="241578"/>
                    <a:pt x="5268" y="239659"/>
                  </a:cubicBezTo>
                  <a:cubicBezTo>
                    <a:pt x="2389" y="237739"/>
                    <a:pt x="-2410" y="233900"/>
                    <a:pt x="1429" y="222383"/>
                  </a:cubicBezTo>
                  <a:cubicBezTo>
                    <a:pt x="11026" y="195509"/>
                    <a:pt x="30222" y="173435"/>
                    <a:pt x="55176" y="159998"/>
                  </a:cubicBezTo>
                  <a:cubicBezTo>
                    <a:pt x="73411" y="149441"/>
                    <a:pt x="93566" y="143682"/>
                    <a:pt x="113721" y="143682"/>
                  </a:cubicBezTo>
                  <a:cubicBezTo>
                    <a:pt x="104124" y="125447"/>
                    <a:pt x="98365" y="105292"/>
                    <a:pt x="98365" y="84177"/>
                  </a:cubicBezTo>
                  <a:cubicBezTo>
                    <a:pt x="97405" y="55384"/>
                    <a:pt x="107003" y="28510"/>
                    <a:pt x="126198" y="6436"/>
                  </a:cubicBezTo>
                  <a:cubicBezTo>
                    <a:pt x="134836" y="-2202"/>
                    <a:pt x="140595" y="-283"/>
                    <a:pt x="143474" y="1637"/>
                  </a:cubicBezTo>
                  <a:cubicBezTo>
                    <a:pt x="148273" y="4516"/>
                    <a:pt x="149233" y="12194"/>
                    <a:pt x="147313" y="16993"/>
                  </a:cubicBezTo>
                  <a:cubicBezTo>
                    <a:pt x="135796" y="40028"/>
                    <a:pt x="135796" y="65941"/>
                    <a:pt x="146353" y="89935"/>
                  </a:cubicBezTo>
                  <a:cubicBezTo>
                    <a:pt x="155951" y="110090"/>
                    <a:pt x="172267" y="126406"/>
                    <a:pt x="193382" y="134085"/>
                  </a:cubicBezTo>
                  <a:cubicBezTo>
                    <a:pt x="214497" y="141763"/>
                    <a:pt x="237531" y="141763"/>
                    <a:pt x="257686" y="132165"/>
                  </a:cubicBezTo>
                  <a:cubicBezTo>
                    <a:pt x="277841" y="122567"/>
                    <a:pt x="294157" y="106251"/>
                    <a:pt x="301835" y="85137"/>
                  </a:cubicBezTo>
                  <a:cubicBezTo>
                    <a:pt x="309513" y="64022"/>
                    <a:pt x="309513" y="40987"/>
                    <a:pt x="299916" y="20832"/>
                  </a:cubicBezTo>
                  <a:cubicBezTo>
                    <a:pt x="297996" y="16033"/>
                    <a:pt x="298956" y="8355"/>
                    <a:pt x="303755" y="5476"/>
                  </a:cubicBezTo>
                  <a:cubicBezTo>
                    <a:pt x="305674" y="4516"/>
                    <a:pt x="311433" y="1637"/>
                    <a:pt x="319111" y="10275"/>
                  </a:cubicBezTo>
                  <a:cubicBezTo>
                    <a:pt x="336387" y="31390"/>
                    <a:pt x="345984" y="58263"/>
                    <a:pt x="345025" y="86096"/>
                  </a:cubicBezTo>
                  <a:cubicBezTo>
                    <a:pt x="345025" y="107211"/>
                    <a:pt x="339266" y="127366"/>
                    <a:pt x="329668" y="145602"/>
                  </a:cubicBezTo>
                  <a:cubicBezTo>
                    <a:pt x="350783" y="145602"/>
                    <a:pt x="370938" y="151360"/>
                    <a:pt x="389174" y="161918"/>
                  </a:cubicBezTo>
                  <a:cubicBezTo>
                    <a:pt x="414128" y="175354"/>
                    <a:pt x="433323" y="197429"/>
                    <a:pt x="442921" y="224302"/>
                  </a:cubicBezTo>
                  <a:lnTo>
                    <a:pt x="442921" y="224302"/>
                  </a:lnTo>
                  <a:cubicBezTo>
                    <a:pt x="446760" y="235820"/>
                    <a:pt x="441961" y="239659"/>
                    <a:pt x="439081" y="241578"/>
                  </a:cubicBezTo>
                  <a:cubicBezTo>
                    <a:pt x="434283" y="244457"/>
                    <a:pt x="426605" y="241578"/>
                    <a:pt x="424685" y="236779"/>
                  </a:cubicBezTo>
                  <a:cubicBezTo>
                    <a:pt x="417967" y="226222"/>
                    <a:pt x="408369" y="217584"/>
                    <a:pt x="396852" y="210866"/>
                  </a:cubicBezTo>
                  <a:cubicBezTo>
                    <a:pt x="356542" y="187831"/>
                    <a:pt x="304714" y="201268"/>
                    <a:pt x="280720" y="241578"/>
                  </a:cubicBezTo>
                  <a:cubicBezTo>
                    <a:pt x="257686" y="281888"/>
                    <a:pt x="271123" y="333716"/>
                    <a:pt x="311433" y="357710"/>
                  </a:cubicBezTo>
                  <a:cubicBezTo>
                    <a:pt x="321990" y="363468"/>
                    <a:pt x="333507" y="367307"/>
                    <a:pt x="345025" y="368267"/>
                  </a:cubicBezTo>
                  <a:cubicBezTo>
                    <a:pt x="349823" y="369227"/>
                    <a:pt x="356542" y="373066"/>
                    <a:pt x="356542" y="378825"/>
                  </a:cubicBezTo>
                  <a:cubicBezTo>
                    <a:pt x="356542" y="381704"/>
                    <a:pt x="355582" y="387462"/>
                    <a:pt x="345025" y="390342"/>
                  </a:cubicBezTo>
                  <a:cubicBezTo>
                    <a:pt x="315272" y="392261"/>
                    <a:pt x="287439" y="387462"/>
                    <a:pt x="264404" y="373066"/>
                  </a:cubicBezTo>
                  <a:cubicBezTo>
                    <a:pt x="246169" y="362509"/>
                    <a:pt x="231772" y="348112"/>
                    <a:pt x="221215" y="329877"/>
                  </a:cubicBezTo>
                  <a:cubicBezTo>
                    <a:pt x="210657" y="347152"/>
                    <a:pt x="195301" y="362509"/>
                    <a:pt x="177066" y="373066"/>
                  </a:cubicBezTo>
                  <a:cubicBezTo>
                    <a:pt x="158830" y="383623"/>
                    <a:pt x="138675" y="389382"/>
                    <a:pt x="117560" y="389382"/>
                  </a:cubicBezTo>
                  <a:close/>
                  <a:moveTo>
                    <a:pt x="96445" y="377865"/>
                  </a:moveTo>
                  <a:cubicBezTo>
                    <a:pt x="96445" y="377865"/>
                    <a:pt x="97405" y="378825"/>
                    <a:pt x="100285" y="378825"/>
                  </a:cubicBezTo>
                  <a:cubicBezTo>
                    <a:pt x="125238" y="382664"/>
                    <a:pt x="150192" y="377865"/>
                    <a:pt x="171307" y="364428"/>
                  </a:cubicBezTo>
                  <a:cubicBezTo>
                    <a:pt x="190502" y="353871"/>
                    <a:pt x="205859" y="337555"/>
                    <a:pt x="215456" y="317400"/>
                  </a:cubicBezTo>
                  <a:lnTo>
                    <a:pt x="219295" y="308762"/>
                  </a:lnTo>
                  <a:lnTo>
                    <a:pt x="223134" y="317400"/>
                  </a:lnTo>
                  <a:cubicBezTo>
                    <a:pt x="232732" y="336595"/>
                    <a:pt x="248088" y="352911"/>
                    <a:pt x="267284" y="364428"/>
                  </a:cubicBezTo>
                  <a:cubicBezTo>
                    <a:pt x="288398" y="377865"/>
                    <a:pt x="314312" y="382664"/>
                    <a:pt x="339266" y="378825"/>
                  </a:cubicBezTo>
                  <a:cubicBezTo>
                    <a:pt x="342145" y="377865"/>
                    <a:pt x="343105" y="376905"/>
                    <a:pt x="343105" y="376905"/>
                  </a:cubicBezTo>
                  <a:lnTo>
                    <a:pt x="343105" y="376905"/>
                  </a:lnTo>
                  <a:cubicBezTo>
                    <a:pt x="343105" y="376905"/>
                    <a:pt x="341185" y="375945"/>
                    <a:pt x="340226" y="375945"/>
                  </a:cubicBezTo>
                  <a:cubicBezTo>
                    <a:pt x="326789" y="374985"/>
                    <a:pt x="314312" y="370187"/>
                    <a:pt x="302795" y="363468"/>
                  </a:cubicBezTo>
                  <a:cubicBezTo>
                    <a:pt x="280720" y="350991"/>
                    <a:pt x="265364" y="330836"/>
                    <a:pt x="258646" y="305882"/>
                  </a:cubicBezTo>
                  <a:cubicBezTo>
                    <a:pt x="251927" y="281888"/>
                    <a:pt x="255766" y="255975"/>
                    <a:pt x="268243" y="234860"/>
                  </a:cubicBezTo>
                  <a:cubicBezTo>
                    <a:pt x="294157" y="189751"/>
                    <a:pt x="351743" y="174395"/>
                    <a:pt x="396852" y="200308"/>
                  </a:cubicBezTo>
                  <a:cubicBezTo>
                    <a:pt x="409329" y="207027"/>
                    <a:pt x="419886" y="217584"/>
                    <a:pt x="427564" y="229101"/>
                  </a:cubicBezTo>
                  <a:cubicBezTo>
                    <a:pt x="427564" y="230061"/>
                    <a:pt x="429484" y="230061"/>
                    <a:pt x="430444" y="230061"/>
                  </a:cubicBezTo>
                  <a:cubicBezTo>
                    <a:pt x="430444" y="230061"/>
                    <a:pt x="430444" y="228141"/>
                    <a:pt x="429484" y="224302"/>
                  </a:cubicBezTo>
                  <a:cubicBezTo>
                    <a:pt x="420846" y="199349"/>
                    <a:pt x="403570" y="179193"/>
                    <a:pt x="380536" y="166717"/>
                  </a:cubicBezTo>
                  <a:cubicBezTo>
                    <a:pt x="361341" y="155199"/>
                    <a:pt x="339266" y="150401"/>
                    <a:pt x="318151" y="151360"/>
                  </a:cubicBezTo>
                  <a:lnTo>
                    <a:pt x="308553" y="152320"/>
                  </a:lnTo>
                  <a:lnTo>
                    <a:pt x="313352" y="144642"/>
                  </a:lnTo>
                  <a:cubicBezTo>
                    <a:pt x="325829" y="126406"/>
                    <a:pt x="331588" y="105292"/>
                    <a:pt x="331588" y="83217"/>
                  </a:cubicBezTo>
                  <a:cubicBezTo>
                    <a:pt x="332548" y="58263"/>
                    <a:pt x="323910" y="33309"/>
                    <a:pt x="308553" y="14114"/>
                  </a:cubicBezTo>
                  <a:cubicBezTo>
                    <a:pt x="306634" y="11235"/>
                    <a:pt x="304714" y="11235"/>
                    <a:pt x="304714" y="11235"/>
                  </a:cubicBezTo>
                  <a:cubicBezTo>
                    <a:pt x="304714" y="11235"/>
                    <a:pt x="304714" y="13154"/>
                    <a:pt x="304714" y="14114"/>
                  </a:cubicBezTo>
                  <a:cubicBezTo>
                    <a:pt x="325829" y="61142"/>
                    <a:pt x="304714" y="117769"/>
                    <a:pt x="257686" y="138883"/>
                  </a:cubicBezTo>
                  <a:cubicBezTo>
                    <a:pt x="234652" y="149441"/>
                    <a:pt x="208738" y="150401"/>
                    <a:pt x="185704" y="140803"/>
                  </a:cubicBezTo>
                  <a:cubicBezTo>
                    <a:pt x="161709" y="132165"/>
                    <a:pt x="143474" y="114889"/>
                    <a:pt x="132917" y="91855"/>
                  </a:cubicBezTo>
                  <a:cubicBezTo>
                    <a:pt x="121399" y="65941"/>
                    <a:pt x="121399" y="36189"/>
                    <a:pt x="133876" y="11235"/>
                  </a:cubicBezTo>
                  <a:cubicBezTo>
                    <a:pt x="133876" y="10275"/>
                    <a:pt x="133876" y="8355"/>
                    <a:pt x="133876" y="8355"/>
                  </a:cubicBezTo>
                  <a:cubicBezTo>
                    <a:pt x="133876" y="8355"/>
                    <a:pt x="131957" y="9315"/>
                    <a:pt x="129077" y="12194"/>
                  </a:cubicBezTo>
                  <a:cubicBezTo>
                    <a:pt x="111802" y="31390"/>
                    <a:pt x="103164" y="57303"/>
                    <a:pt x="104124" y="83217"/>
                  </a:cubicBezTo>
                  <a:cubicBezTo>
                    <a:pt x="104124" y="105292"/>
                    <a:pt x="110842" y="126406"/>
                    <a:pt x="122359" y="144642"/>
                  </a:cubicBezTo>
                  <a:lnTo>
                    <a:pt x="127158" y="152320"/>
                  </a:lnTo>
                  <a:lnTo>
                    <a:pt x="117560" y="151360"/>
                  </a:lnTo>
                  <a:cubicBezTo>
                    <a:pt x="95486" y="150401"/>
                    <a:pt x="74371" y="155199"/>
                    <a:pt x="55176" y="166717"/>
                  </a:cubicBezTo>
                  <a:cubicBezTo>
                    <a:pt x="32141" y="179193"/>
                    <a:pt x="14865" y="199349"/>
                    <a:pt x="6228" y="224302"/>
                  </a:cubicBezTo>
                  <a:cubicBezTo>
                    <a:pt x="9107" y="230061"/>
                    <a:pt x="9107" y="231021"/>
                    <a:pt x="9107" y="231021"/>
                  </a:cubicBezTo>
                  <a:cubicBezTo>
                    <a:pt x="9107" y="231021"/>
                    <a:pt x="11026" y="230061"/>
                    <a:pt x="11986" y="229101"/>
                  </a:cubicBezTo>
                  <a:cubicBezTo>
                    <a:pt x="40779" y="185912"/>
                    <a:pt x="99325" y="173435"/>
                    <a:pt x="142514" y="202228"/>
                  </a:cubicBezTo>
                  <a:cubicBezTo>
                    <a:pt x="185704" y="231021"/>
                    <a:pt x="198181" y="289566"/>
                    <a:pt x="169388" y="332756"/>
                  </a:cubicBezTo>
                  <a:cubicBezTo>
                    <a:pt x="161709" y="345233"/>
                    <a:pt x="150192" y="355790"/>
                    <a:pt x="137715" y="362509"/>
                  </a:cubicBezTo>
                  <a:cubicBezTo>
                    <a:pt x="126198" y="369227"/>
                    <a:pt x="113721" y="373066"/>
                    <a:pt x="100285" y="374985"/>
                  </a:cubicBezTo>
                  <a:cubicBezTo>
                    <a:pt x="98365" y="375945"/>
                    <a:pt x="97405" y="376905"/>
                    <a:pt x="96445" y="3778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37" name="Google Shape;1137;p138"/>
            <p:cNvSpPr/>
            <p:nvPr/>
          </p:nvSpPr>
          <p:spPr>
            <a:xfrm>
              <a:off x="3855202" y="2942500"/>
              <a:ext cx="91640" cy="23994"/>
            </a:xfrm>
            <a:custGeom>
              <a:avLst/>
              <a:gdLst/>
              <a:ahLst/>
              <a:cxnLst/>
              <a:rect l="l" t="t" r="r" b="b"/>
              <a:pathLst>
                <a:path w="91640" h="23994" extrusionOk="0">
                  <a:moveTo>
                    <a:pt x="4885" y="23994"/>
                  </a:moveTo>
                  <a:cubicBezTo>
                    <a:pt x="2966" y="23994"/>
                    <a:pt x="2006" y="23034"/>
                    <a:pt x="1046" y="22075"/>
                  </a:cubicBezTo>
                  <a:cubicBezTo>
                    <a:pt x="-873" y="20155"/>
                    <a:pt x="87" y="17276"/>
                    <a:pt x="2006" y="15356"/>
                  </a:cubicBezTo>
                  <a:cubicBezTo>
                    <a:pt x="4885" y="13437"/>
                    <a:pt x="7765" y="11517"/>
                    <a:pt x="10644" y="9598"/>
                  </a:cubicBezTo>
                  <a:cubicBezTo>
                    <a:pt x="12563" y="8638"/>
                    <a:pt x="15443" y="9598"/>
                    <a:pt x="17362" y="11517"/>
                  </a:cubicBezTo>
                  <a:cubicBezTo>
                    <a:pt x="19282" y="13437"/>
                    <a:pt x="17362" y="16316"/>
                    <a:pt x="15443" y="18236"/>
                  </a:cubicBezTo>
                  <a:cubicBezTo>
                    <a:pt x="12563" y="19195"/>
                    <a:pt x="10644" y="21115"/>
                    <a:pt x="7765" y="23034"/>
                  </a:cubicBezTo>
                  <a:cubicBezTo>
                    <a:pt x="6805" y="23994"/>
                    <a:pt x="5845" y="23994"/>
                    <a:pt x="4885" y="23994"/>
                  </a:cubicBezTo>
                  <a:close/>
                  <a:moveTo>
                    <a:pt x="87425" y="18236"/>
                  </a:moveTo>
                  <a:cubicBezTo>
                    <a:pt x="86465" y="18236"/>
                    <a:pt x="85506" y="18236"/>
                    <a:pt x="85506" y="17276"/>
                  </a:cubicBezTo>
                  <a:cubicBezTo>
                    <a:pt x="82626" y="16316"/>
                    <a:pt x="79747" y="14396"/>
                    <a:pt x="76868" y="13437"/>
                  </a:cubicBezTo>
                  <a:cubicBezTo>
                    <a:pt x="73988" y="12477"/>
                    <a:pt x="73029" y="9598"/>
                    <a:pt x="73988" y="7678"/>
                  </a:cubicBezTo>
                  <a:cubicBezTo>
                    <a:pt x="74948" y="4799"/>
                    <a:pt x="77828" y="3839"/>
                    <a:pt x="79747" y="4799"/>
                  </a:cubicBezTo>
                  <a:cubicBezTo>
                    <a:pt x="82626" y="5759"/>
                    <a:pt x="86465" y="7678"/>
                    <a:pt x="89345" y="8638"/>
                  </a:cubicBezTo>
                  <a:cubicBezTo>
                    <a:pt x="91264" y="9598"/>
                    <a:pt x="92224" y="12477"/>
                    <a:pt x="91264" y="15356"/>
                  </a:cubicBezTo>
                  <a:cubicBezTo>
                    <a:pt x="90304" y="17276"/>
                    <a:pt x="89345" y="18236"/>
                    <a:pt x="87425" y="18236"/>
                  </a:cubicBezTo>
                  <a:close/>
                  <a:moveTo>
                    <a:pt x="40397" y="10557"/>
                  </a:moveTo>
                  <a:cubicBezTo>
                    <a:pt x="38477" y="10557"/>
                    <a:pt x="35598" y="8638"/>
                    <a:pt x="35598" y="6718"/>
                  </a:cubicBezTo>
                  <a:cubicBezTo>
                    <a:pt x="35598" y="3839"/>
                    <a:pt x="37517" y="1920"/>
                    <a:pt x="39437" y="960"/>
                  </a:cubicBezTo>
                  <a:cubicBezTo>
                    <a:pt x="43276" y="960"/>
                    <a:pt x="46155" y="0"/>
                    <a:pt x="49994" y="0"/>
                  </a:cubicBezTo>
                  <a:cubicBezTo>
                    <a:pt x="49994" y="0"/>
                    <a:pt x="49994" y="0"/>
                    <a:pt x="49994" y="0"/>
                  </a:cubicBezTo>
                  <a:cubicBezTo>
                    <a:pt x="52874" y="0"/>
                    <a:pt x="54793" y="1920"/>
                    <a:pt x="54793" y="4799"/>
                  </a:cubicBezTo>
                  <a:cubicBezTo>
                    <a:pt x="54793" y="7678"/>
                    <a:pt x="52874" y="9598"/>
                    <a:pt x="49994" y="9598"/>
                  </a:cubicBezTo>
                  <a:cubicBezTo>
                    <a:pt x="47115" y="9598"/>
                    <a:pt x="44236" y="10557"/>
                    <a:pt x="40397" y="10557"/>
                  </a:cubicBezTo>
                  <a:cubicBezTo>
                    <a:pt x="41356" y="10557"/>
                    <a:pt x="40397" y="10557"/>
                    <a:pt x="40397" y="10557"/>
                  </a:cubicBezTo>
                  <a:close/>
                </a:path>
              </a:pathLst>
            </a:custGeom>
            <a:solidFill>
              <a:srgbClr val="231F2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38" name="Google Shape;1138;p138"/>
            <p:cNvSpPr/>
            <p:nvPr/>
          </p:nvSpPr>
          <p:spPr>
            <a:xfrm>
              <a:off x="3847996" y="2920425"/>
              <a:ext cx="126389" cy="30712"/>
            </a:xfrm>
            <a:custGeom>
              <a:avLst/>
              <a:gdLst/>
              <a:ahLst/>
              <a:cxnLst/>
              <a:rect l="l" t="t" r="r" b="b"/>
              <a:pathLst>
                <a:path w="126389" h="30712" extrusionOk="0">
                  <a:moveTo>
                    <a:pt x="121504" y="30712"/>
                  </a:moveTo>
                  <a:cubicBezTo>
                    <a:pt x="120545" y="30712"/>
                    <a:pt x="119585" y="30712"/>
                    <a:pt x="118625" y="29753"/>
                  </a:cubicBezTo>
                  <a:cubicBezTo>
                    <a:pt x="115746" y="27833"/>
                    <a:pt x="113826" y="25914"/>
                    <a:pt x="110947" y="23994"/>
                  </a:cubicBezTo>
                  <a:cubicBezTo>
                    <a:pt x="109027" y="23034"/>
                    <a:pt x="108068" y="19195"/>
                    <a:pt x="109027" y="17276"/>
                  </a:cubicBezTo>
                  <a:cubicBezTo>
                    <a:pt x="109987" y="15356"/>
                    <a:pt x="113826" y="14396"/>
                    <a:pt x="115746" y="15356"/>
                  </a:cubicBezTo>
                  <a:cubicBezTo>
                    <a:pt x="118625" y="17276"/>
                    <a:pt x="121504" y="19195"/>
                    <a:pt x="124384" y="21115"/>
                  </a:cubicBezTo>
                  <a:cubicBezTo>
                    <a:pt x="126303" y="23034"/>
                    <a:pt x="127263" y="25914"/>
                    <a:pt x="125343" y="27833"/>
                  </a:cubicBezTo>
                  <a:cubicBezTo>
                    <a:pt x="124384" y="29753"/>
                    <a:pt x="122464" y="30712"/>
                    <a:pt x="121504" y="30712"/>
                  </a:cubicBezTo>
                  <a:close/>
                  <a:moveTo>
                    <a:pt x="4413" y="23994"/>
                  </a:moveTo>
                  <a:cubicBezTo>
                    <a:pt x="2494" y="23994"/>
                    <a:pt x="1534" y="23034"/>
                    <a:pt x="574" y="22075"/>
                  </a:cubicBezTo>
                  <a:cubicBezTo>
                    <a:pt x="-386" y="20155"/>
                    <a:pt x="-386" y="17276"/>
                    <a:pt x="2494" y="15356"/>
                  </a:cubicBezTo>
                  <a:cubicBezTo>
                    <a:pt x="5373" y="13437"/>
                    <a:pt x="8252" y="11517"/>
                    <a:pt x="11131" y="10557"/>
                  </a:cubicBezTo>
                  <a:cubicBezTo>
                    <a:pt x="13051" y="9598"/>
                    <a:pt x="15930" y="10557"/>
                    <a:pt x="17850" y="12477"/>
                  </a:cubicBezTo>
                  <a:cubicBezTo>
                    <a:pt x="18810" y="14396"/>
                    <a:pt x="17850" y="17276"/>
                    <a:pt x="15930" y="19195"/>
                  </a:cubicBezTo>
                  <a:cubicBezTo>
                    <a:pt x="13051" y="20155"/>
                    <a:pt x="10172" y="22075"/>
                    <a:pt x="8252" y="23994"/>
                  </a:cubicBezTo>
                  <a:cubicBezTo>
                    <a:pt x="6333" y="23994"/>
                    <a:pt x="5373" y="23994"/>
                    <a:pt x="4413" y="23994"/>
                  </a:cubicBezTo>
                  <a:close/>
                  <a:moveTo>
                    <a:pt x="87913" y="12477"/>
                  </a:moveTo>
                  <a:cubicBezTo>
                    <a:pt x="87913" y="12477"/>
                    <a:pt x="86953" y="12477"/>
                    <a:pt x="86953" y="12477"/>
                  </a:cubicBezTo>
                  <a:cubicBezTo>
                    <a:pt x="84074" y="11517"/>
                    <a:pt x="81194" y="10557"/>
                    <a:pt x="78315" y="10557"/>
                  </a:cubicBezTo>
                  <a:cubicBezTo>
                    <a:pt x="75436" y="9598"/>
                    <a:pt x="74476" y="7678"/>
                    <a:pt x="74476" y="4799"/>
                  </a:cubicBezTo>
                  <a:cubicBezTo>
                    <a:pt x="75436" y="1920"/>
                    <a:pt x="77355" y="960"/>
                    <a:pt x="80235" y="960"/>
                  </a:cubicBezTo>
                  <a:cubicBezTo>
                    <a:pt x="83114" y="1920"/>
                    <a:pt x="86953" y="2879"/>
                    <a:pt x="89832" y="2879"/>
                  </a:cubicBezTo>
                  <a:cubicBezTo>
                    <a:pt x="92711" y="3839"/>
                    <a:pt x="93671" y="6718"/>
                    <a:pt x="92711" y="8638"/>
                  </a:cubicBezTo>
                  <a:cubicBezTo>
                    <a:pt x="91752" y="11517"/>
                    <a:pt x="89832" y="12477"/>
                    <a:pt x="87913" y="12477"/>
                  </a:cubicBezTo>
                  <a:close/>
                  <a:moveTo>
                    <a:pt x="39924" y="10557"/>
                  </a:moveTo>
                  <a:cubicBezTo>
                    <a:pt x="38005" y="10557"/>
                    <a:pt x="36085" y="8638"/>
                    <a:pt x="35126" y="6718"/>
                  </a:cubicBezTo>
                  <a:cubicBezTo>
                    <a:pt x="35126" y="3839"/>
                    <a:pt x="36085" y="1920"/>
                    <a:pt x="38965" y="960"/>
                  </a:cubicBezTo>
                  <a:cubicBezTo>
                    <a:pt x="41844" y="0"/>
                    <a:pt x="45683" y="0"/>
                    <a:pt x="48562" y="0"/>
                  </a:cubicBezTo>
                  <a:cubicBezTo>
                    <a:pt x="51442" y="0"/>
                    <a:pt x="53361" y="1920"/>
                    <a:pt x="53361" y="4799"/>
                  </a:cubicBezTo>
                  <a:cubicBezTo>
                    <a:pt x="53361" y="7678"/>
                    <a:pt x="51442" y="9598"/>
                    <a:pt x="48562" y="9598"/>
                  </a:cubicBezTo>
                  <a:cubicBezTo>
                    <a:pt x="46643" y="9598"/>
                    <a:pt x="43763" y="9598"/>
                    <a:pt x="39924" y="10557"/>
                  </a:cubicBezTo>
                  <a:cubicBezTo>
                    <a:pt x="40884" y="10557"/>
                    <a:pt x="39924" y="10557"/>
                    <a:pt x="39924" y="10557"/>
                  </a:cubicBezTo>
                  <a:close/>
                </a:path>
              </a:pathLst>
            </a:custGeom>
            <a:solidFill>
              <a:srgbClr val="231F2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39" name="Google Shape;1139;p138"/>
            <p:cNvSpPr/>
            <p:nvPr/>
          </p:nvSpPr>
          <p:spPr>
            <a:xfrm>
              <a:off x="3958369" y="3041356"/>
              <a:ext cx="46642" cy="82539"/>
            </a:xfrm>
            <a:custGeom>
              <a:avLst/>
              <a:gdLst/>
              <a:ahLst/>
              <a:cxnLst/>
              <a:rect l="l" t="t" r="r" b="b"/>
              <a:pathLst>
                <a:path w="46642" h="82539" extrusionOk="0">
                  <a:moveTo>
                    <a:pt x="4413" y="82540"/>
                  </a:moveTo>
                  <a:cubicBezTo>
                    <a:pt x="2494" y="82540"/>
                    <a:pt x="1534" y="81580"/>
                    <a:pt x="574" y="80620"/>
                  </a:cubicBezTo>
                  <a:cubicBezTo>
                    <a:pt x="-386" y="78701"/>
                    <a:pt x="-386" y="75821"/>
                    <a:pt x="2494" y="73902"/>
                  </a:cubicBezTo>
                  <a:cubicBezTo>
                    <a:pt x="5373" y="71982"/>
                    <a:pt x="7292" y="70063"/>
                    <a:pt x="10172" y="68143"/>
                  </a:cubicBezTo>
                  <a:cubicBezTo>
                    <a:pt x="12091" y="66224"/>
                    <a:pt x="14970" y="67184"/>
                    <a:pt x="16890" y="69103"/>
                  </a:cubicBezTo>
                  <a:cubicBezTo>
                    <a:pt x="18810" y="71023"/>
                    <a:pt x="17850" y="73902"/>
                    <a:pt x="15930" y="75821"/>
                  </a:cubicBezTo>
                  <a:cubicBezTo>
                    <a:pt x="13051" y="77741"/>
                    <a:pt x="10172" y="79660"/>
                    <a:pt x="7292" y="81580"/>
                  </a:cubicBezTo>
                  <a:cubicBezTo>
                    <a:pt x="6333" y="82540"/>
                    <a:pt x="5373" y="82540"/>
                    <a:pt x="4413" y="82540"/>
                  </a:cubicBezTo>
                  <a:close/>
                  <a:moveTo>
                    <a:pt x="31286" y="55666"/>
                  </a:moveTo>
                  <a:cubicBezTo>
                    <a:pt x="30327" y="55666"/>
                    <a:pt x="29367" y="55666"/>
                    <a:pt x="29367" y="54707"/>
                  </a:cubicBezTo>
                  <a:cubicBezTo>
                    <a:pt x="27447" y="53747"/>
                    <a:pt x="26488" y="50868"/>
                    <a:pt x="27447" y="47988"/>
                  </a:cubicBezTo>
                  <a:cubicBezTo>
                    <a:pt x="29367" y="45109"/>
                    <a:pt x="30327" y="42230"/>
                    <a:pt x="31286" y="40310"/>
                  </a:cubicBezTo>
                  <a:cubicBezTo>
                    <a:pt x="32246" y="37431"/>
                    <a:pt x="35126" y="36471"/>
                    <a:pt x="38005" y="37431"/>
                  </a:cubicBezTo>
                  <a:cubicBezTo>
                    <a:pt x="40884" y="38391"/>
                    <a:pt x="41844" y="41270"/>
                    <a:pt x="40884" y="44149"/>
                  </a:cubicBezTo>
                  <a:cubicBezTo>
                    <a:pt x="39924" y="47028"/>
                    <a:pt x="38005" y="49908"/>
                    <a:pt x="36085" y="52787"/>
                  </a:cubicBezTo>
                  <a:cubicBezTo>
                    <a:pt x="34166" y="54707"/>
                    <a:pt x="32246" y="55666"/>
                    <a:pt x="31286" y="55666"/>
                  </a:cubicBezTo>
                  <a:close/>
                  <a:moveTo>
                    <a:pt x="41844" y="19195"/>
                  </a:moveTo>
                  <a:cubicBezTo>
                    <a:pt x="40884" y="19195"/>
                    <a:pt x="40884" y="19195"/>
                    <a:pt x="41844" y="19195"/>
                  </a:cubicBezTo>
                  <a:cubicBezTo>
                    <a:pt x="38965" y="19195"/>
                    <a:pt x="37045" y="17276"/>
                    <a:pt x="37045" y="14396"/>
                  </a:cubicBezTo>
                  <a:cubicBezTo>
                    <a:pt x="37045" y="13437"/>
                    <a:pt x="37045" y="12477"/>
                    <a:pt x="37045" y="11517"/>
                  </a:cubicBezTo>
                  <a:cubicBezTo>
                    <a:pt x="37045" y="9598"/>
                    <a:pt x="37045" y="7678"/>
                    <a:pt x="37045" y="4799"/>
                  </a:cubicBezTo>
                  <a:cubicBezTo>
                    <a:pt x="37045" y="1920"/>
                    <a:pt x="38965" y="0"/>
                    <a:pt x="41844" y="0"/>
                  </a:cubicBezTo>
                  <a:cubicBezTo>
                    <a:pt x="44723" y="0"/>
                    <a:pt x="46643" y="1920"/>
                    <a:pt x="46643" y="4799"/>
                  </a:cubicBezTo>
                  <a:cubicBezTo>
                    <a:pt x="46643" y="6718"/>
                    <a:pt x="46643" y="9598"/>
                    <a:pt x="46643" y="11517"/>
                  </a:cubicBezTo>
                  <a:cubicBezTo>
                    <a:pt x="46643" y="12477"/>
                    <a:pt x="46643" y="13437"/>
                    <a:pt x="46643" y="14396"/>
                  </a:cubicBezTo>
                  <a:cubicBezTo>
                    <a:pt x="45683" y="17276"/>
                    <a:pt x="43763" y="19195"/>
                    <a:pt x="41844" y="191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40" name="Google Shape;1140;p138"/>
            <p:cNvSpPr/>
            <p:nvPr/>
          </p:nvSpPr>
          <p:spPr>
            <a:xfrm>
              <a:off x="3952825" y="3045195"/>
              <a:ext cx="74261" cy="107493"/>
            </a:xfrm>
            <a:custGeom>
              <a:avLst/>
              <a:gdLst/>
              <a:ahLst/>
              <a:cxnLst/>
              <a:rect l="l" t="t" r="r" b="b"/>
              <a:pathLst>
                <a:path w="74261" h="107493" extrusionOk="0">
                  <a:moveTo>
                    <a:pt x="5159" y="107494"/>
                  </a:moveTo>
                  <a:cubicBezTo>
                    <a:pt x="3239" y="107494"/>
                    <a:pt x="1320" y="106534"/>
                    <a:pt x="360" y="104614"/>
                  </a:cubicBezTo>
                  <a:cubicBezTo>
                    <a:pt x="-600" y="101735"/>
                    <a:pt x="360" y="99816"/>
                    <a:pt x="3239" y="98856"/>
                  </a:cubicBezTo>
                  <a:cubicBezTo>
                    <a:pt x="6118" y="97896"/>
                    <a:pt x="8998" y="95976"/>
                    <a:pt x="11877" y="95017"/>
                  </a:cubicBezTo>
                  <a:cubicBezTo>
                    <a:pt x="13797" y="94057"/>
                    <a:pt x="16676" y="95017"/>
                    <a:pt x="18595" y="96936"/>
                  </a:cubicBezTo>
                  <a:cubicBezTo>
                    <a:pt x="20515" y="98856"/>
                    <a:pt x="18595" y="101735"/>
                    <a:pt x="16676" y="103655"/>
                  </a:cubicBezTo>
                  <a:cubicBezTo>
                    <a:pt x="13797" y="105574"/>
                    <a:pt x="10917" y="106534"/>
                    <a:pt x="7078" y="107494"/>
                  </a:cubicBezTo>
                  <a:cubicBezTo>
                    <a:pt x="7078" y="107494"/>
                    <a:pt x="6118" y="107494"/>
                    <a:pt x="5159" y="107494"/>
                  </a:cubicBezTo>
                  <a:close/>
                  <a:moveTo>
                    <a:pt x="37791" y="87339"/>
                  </a:moveTo>
                  <a:cubicBezTo>
                    <a:pt x="36831" y="87339"/>
                    <a:pt x="34911" y="86379"/>
                    <a:pt x="33952" y="85419"/>
                  </a:cubicBezTo>
                  <a:cubicBezTo>
                    <a:pt x="32032" y="83500"/>
                    <a:pt x="32032" y="80620"/>
                    <a:pt x="33952" y="78701"/>
                  </a:cubicBezTo>
                  <a:cubicBezTo>
                    <a:pt x="35871" y="76781"/>
                    <a:pt x="38750" y="74862"/>
                    <a:pt x="40670" y="71982"/>
                  </a:cubicBezTo>
                  <a:cubicBezTo>
                    <a:pt x="42590" y="70063"/>
                    <a:pt x="45469" y="70063"/>
                    <a:pt x="47388" y="71982"/>
                  </a:cubicBezTo>
                  <a:cubicBezTo>
                    <a:pt x="49308" y="73902"/>
                    <a:pt x="49308" y="76781"/>
                    <a:pt x="47388" y="78701"/>
                  </a:cubicBezTo>
                  <a:cubicBezTo>
                    <a:pt x="45469" y="81580"/>
                    <a:pt x="42590" y="83500"/>
                    <a:pt x="40670" y="86379"/>
                  </a:cubicBezTo>
                  <a:cubicBezTo>
                    <a:pt x="40670" y="86379"/>
                    <a:pt x="38750" y="87339"/>
                    <a:pt x="37791" y="87339"/>
                  </a:cubicBezTo>
                  <a:close/>
                  <a:moveTo>
                    <a:pt x="59865" y="56626"/>
                  </a:moveTo>
                  <a:cubicBezTo>
                    <a:pt x="58906" y="56626"/>
                    <a:pt x="58906" y="56626"/>
                    <a:pt x="57946" y="56626"/>
                  </a:cubicBezTo>
                  <a:cubicBezTo>
                    <a:pt x="56026" y="55666"/>
                    <a:pt x="54107" y="52787"/>
                    <a:pt x="56026" y="49908"/>
                  </a:cubicBezTo>
                  <a:cubicBezTo>
                    <a:pt x="56986" y="47028"/>
                    <a:pt x="58906" y="44149"/>
                    <a:pt x="59865" y="41270"/>
                  </a:cubicBezTo>
                  <a:cubicBezTo>
                    <a:pt x="60825" y="38391"/>
                    <a:pt x="63704" y="37431"/>
                    <a:pt x="65624" y="38391"/>
                  </a:cubicBezTo>
                  <a:cubicBezTo>
                    <a:pt x="68503" y="39350"/>
                    <a:pt x="69463" y="42230"/>
                    <a:pt x="68503" y="44149"/>
                  </a:cubicBezTo>
                  <a:cubicBezTo>
                    <a:pt x="67543" y="47028"/>
                    <a:pt x="65624" y="50868"/>
                    <a:pt x="64664" y="53747"/>
                  </a:cubicBezTo>
                  <a:cubicBezTo>
                    <a:pt x="63704" y="55666"/>
                    <a:pt x="61785" y="56626"/>
                    <a:pt x="59865" y="56626"/>
                  </a:cubicBezTo>
                  <a:close/>
                  <a:moveTo>
                    <a:pt x="69463" y="19195"/>
                  </a:moveTo>
                  <a:cubicBezTo>
                    <a:pt x="69463" y="19195"/>
                    <a:pt x="69463" y="19195"/>
                    <a:pt x="69463" y="19195"/>
                  </a:cubicBezTo>
                  <a:cubicBezTo>
                    <a:pt x="66584" y="19195"/>
                    <a:pt x="64664" y="16316"/>
                    <a:pt x="64664" y="14396"/>
                  </a:cubicBezTo>
                  <a:cubicBezTo>
                    <a:pt x="64664" y="12477"/>
                    <a:pt x="64664" y="9598"/>
                    <a:pt x="64664" y="7678"/>
                  </a:cubicBezTo>
                  <a:lnTo>
                    <a:pt x="64664" y="4799"/>
                  </a:lnTo>
                  <a:cubicBezTo>
                    <a:pt x="64664" y="1920"/>
                    <a:pt x="66584" y="0"/>
                    <a:pt x="69463" y="0"/>
                  </a:cubicBezTo>
                  <a:cubicBezTo>
                    <a:pt x="72342" y="0"/>
                    <a:pt x="74262" y="1920"/>
                    <a:pt x="74262" y="4799"/>
                  </a:cubicBezTo>
                  <a:lnTo>
                    <a:pt x="74262" y="7678"/>
                  </a:lnTo>
                  <a:cubicBezTo>
                    <a:pt x="74262" y="10557"/>
                    <a:pt x="74262" y="12477"/>
                    <a:pt x="74262" y="15356"/>
                  </a:cubicBezTo>
                  <a:cubicBezTo>
                    <a:pt x="74262" y="17276"/>
                    <a:pt x="72342" y="19195"/>
                    <a:pt x="69463" y="191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41" name="Google Shape;1141;p138"/>
            <p:cNvSpPr/>
            <p:nvPr/>
          </p:nvSpPr>
          <p:spPr>
            <a:xfrm>
              <a:off x="3783306" y="3044235"/>
              <a:ext cx="74261" cy="108453"/>
            </a:xfrm>
            <a:custGeom>
              <a:avLst/>
              <a:gdLst/>
              <a:ahLst/>
              <a:cxnLst/>
              <a:rect l="l" t="t" r="r" b="b"/>
              <a:pathLst>
                <a:path w="74261" h="108453" extrusionOk="0">
                  <a:moveTo>
                    <a:pt x="69103" y="108453"/>
                  </a:moveTo>
                  <a:cubicBezTo>
                    <a:pt x="68143" y="108453"/>
                    <a:pt x="68143" y="108453"/>
                    <a:pt x="67184" y="108453"/>
                  </a:cubicBezTo>
                  <a:cubicBezTo>
                    <a:pt x="64304" y="107494"/>
                    <a:pt x="61425" y="105574"/>
                    <a:pt x="57586" y="104614"/>
                  </a:cubicBezTo>
                  <a:cubicBezTo>
                    <a:pt x="55666" y="103655"/>
                    <a:pt x="54707" y="100775"/>
                    <a:pt x="55666" y="97896"/>
                  </a:cubicBezTo>
                  <a:cubicBezTo>
                    <a:pt x="56626" y="95017"/>
                    <a:pt x="59505" y="95017"/>
                    <a:pt x="62385" y="95976"/>
                  </a:cubicBezTo>
                  <a:cubicBezTo>
                    <a:pt x="65264" y="96936"/>
                    <a:pt x="68143" y="98856"/>
                    <a:pt x="71023" y="99816"/>
                  </a:cubicBezTo>
                  <a:cubicBezTo>
                    <a:pt x="73902" y="100775"/>
                    <a:pt x="74862" y="103655"/>
                    <a:pt x="73902" y="105574"/>
                  </a:cubicBezTo>
                  <a:cubicBezTo>
                    <a:pt x="72942" y="107494"/>
                    <a:pt x="71023" y="108453"/>
                    <a:pt x="69103" y="108453"/>
                  </a:cubicBezTo>
                  <a:close/>
                  <a:moveTo>
                    <a:pt x="37431" y="88298"/>
                  </a:moveTo>
                  <a:cubicBezTo>
                    <a:pt x="36471" y="88298"/>
                    <a:pt x="35511" y="88298"/>
                    <a:pt x="34552" y="87339"/>
                  </a:cubicBezTo>
                  <a:cubicBezTo>
                    <a:pt x="31672" y="85419"/>
                    <a:pt x="29753" y="82540"/>
                    <a:pt x="27833" y="79661"/>
                  </a:cubicBezTo>
                  <a:cubicBezTo>
                    <a:pt x="25914" y="77741"/>
                    <a:pt x="25914" y="74862"/>
                    <a:pt x="27833" y="72942"/>
                  </a:cubicBezTo>
                  <a:cubicBezTo>
                    <a:pt x="29753" y="71023"/>
                    <a:pt x="32632" y="71023"/>
                    <a:pt x="34552" y="72942"/>
                  </a:cubicBezTo>
                  <a:cubicBezTo>
                    <a:pt x="36471" y="74862"/>
                    <a:pt x="38391" y="77741"/>
                    <a:pt x="41270" y="79661"/>
                  </a:cubicBezTo>
                  <a:cubicBezTo>
                    <a:pt x="43189" y="81580"/>
                    <a:pt x="43189" y="84459"/>
                    <a:pt x="41270" y="86379"/>
                  </a:cubicBezTo>
                  <a:cubicBezTo>
                    <a:pt x="40310" y="87339"/>
                    <a:pt x="38391" y="88298"/>
                    <a:pt x="37431" y="88298"/>
                  </a:cubicBezTo>
                  <a:close/>
                  <a:moveTo>
                    <a:pt x="15356" y="57586"/>
                  </a:moveTo>
                  <a:cubicBezTo>
                    <a:pt x="13437" y="57586"/>
                    <a:pt x="11517" y="56626"/>
                    <a:pt x="10557" y="54707"/>
                  </a:cubicBezTo>
                  <a:cubicBezTo>
                    <a:pt x="9598" y="51827"/>
                    <a:pt x="7678" y="48948"/>
                    <a:pt x="6718" y="45109"/>
                  </a:cubicBezTo>
                  <a:cubicBezTo>
                    <a:pt x="5759" y="42230"/>
                    <a:pt x="6718" y="40310"/>
                    <a:pt x="9598" y="39350"/>
                  </a:cubicBezTo>
                  <a:cubicBezTo>
                    <a:pt x="12477" y="38391"/>
                    <a:pt x="14396" y="39350"/>
                    <a:pt x="15356" y="42230"/>
                  </a:cubicBezTo>
                  <a:cubicBezTo>
                    <a:pt x="16316" y="45109"/>
                    <a:pt x="17276" y="47988"/>
                    <a:pt x="19195" y="50868"/>
                  </a:cubicBezTo>
                  <a:cubicBezTo>
                    <a:pt x="20155" y="52787"/>
                    <a:pt x="19195" y="55666"/>
                    <a:pt x="17276" y="57586"/>
                  </a:cubicBezTo>
                  <a:cubicBezTo>
                    <a:pt x="16316" y="57586"/>
                    <a:pt x="15356" y="57586"/>
                    <a:pt x="15356" y="57586"/>
                  </a:cubicBezTo>
                  <a:close/>
                  <a:moveTo>
                    <a:pt x="4799" y="20155"/>
                  </a:moveTo>
                  <a:cubicBezTo>
                    <a:pt x="1920" y="20155"/>
                    <a:pt x="0" y="18236"/>
                    <a:pt x="0" y="15356"/>
                  </a:cubicBezTo>
                  <a:cubicBezTo>
                    <a:pt x="0" y="12477"/>
                    <a:pt x="0" y="10557"/>
                    <a:pt x="0" y="7678"/>
                  </a:cubicBezTo>
                  <a:lnTo>
                    <a:pt x="0" y="4799"/>
                  </a:lnTo>
                  <a:cubicBezTo>
                    <a:pt x="0" y="1920"/>
                    <a:pt x="2879" y="0"/>
                    <a:pt x="4799" y="0"/>
                  </a:cubicBezTo>
                  <a:cubicBezTo>
                    <a:pt x="7678" y="0"/>
                    <a:pt x="9598" y="1920"/>
                    <a:pt x="9598" y="4799"/>
                  </a:cubicBezTo>
                  <a:lnTo>
                    <a:pt x="9598" y="7678"/>
                  </a:lnTo>
                  <a:cubicBezTo>
                    <a:pt x="9598" y="9598"/>
                    <a:pt x="9598" y="12477"/>
                    <a:pt x="9598" y="14396"/>
                  </a:cubicBezTo>
                  <a:cubicBezTo>
                    <a:pt x="10557" y="18236"/>
                    <a:pt x="8638" y="20155"/>
                    <a:pt x="4799" y="20155"/>
                  </a:cubicBezTo>
                  <a:cubicBezTo>
                    <a:pt x="5759" y="20155"/>
                    <a:pt x="5759" y="20155"/>
                    <a:pt x="4799" y="20155"/>
                  </a:cubicBezTo>
                  <a:close/>
                </a:path>
              </a:pathLst>
            </a:custGeom>
            <a:solidFill>
              <a:srgbClr val="231F2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42" name="Google Shape;1142;p138"/>
            <p:cNvSpPr/>
            <p:nvPr/>
          </p:nvSpPr>
          <p:spPr>
            <a:xfrm>
              <a:off x="3806341" y="3041356"/>
              <a:ext cx="46445" cy="82539"/>
            </a:xfrm>
            <a:custGeom>
              <a:avLst/>
              <a:gdLst/>
              <a:ahLst/>
              <a:cxnLst/>
              <a:rect l="l" t="t" r="r" b="b"/>
              <a:pathLst>
                <a:path w="46445" h="82539" extrusionOk="0">
                  <a:moveTo>
                    <a:pt x="42230" y="82540"/>
                  </a:moveTo>
                  <a:cubicBezTo>
                    <a:pt x="41270" y="82540"/>
                    <a:pt x="40310" y="82540"/>
                    <a:pt x="39350" y="81580"/>
                  </a:cubicBezTo>
                  <a:cubicBezTo>
                    <a:pt x="36471" y="79660"/>
                    <a:pt x="33592" y="77741"/>
                    <a:pt x="30712" y="75821"/>
                  </a:cubicBezTo>
                  <a:cubicBezTo>
                    <a:pt x="28793" y="73902"/>
                    <a:pt x="28793" y="71023"/>
                    <a:pt x="29753" y="69103"/>
                  </a:cubicBezTo>
                  <a:cubicBezTo>
                    <a:pt x="31672" y="67184"/>
                    <a:pt x="34552" y="67184"/>
                    <a:pt x="36471" y="68143"/>
                  </a:cubicBezTo>
                  <a:cubicBezTo>
                    <a:pt x="38391" y="70063"/>
                    <a:pt x="41270" y="71982"/>
                    <a:pt x="44149" y="73902"/>
                  </a:cubicBezTo>
                  <a:cubicBezTo>
                    <a:pt x="46069" y="74862"/>
                    <a:pt x="47028" y="78701"/>
                    <a:pt x="46069" y="80620"/>
                  </a:cubicBezTo>
                  <a:cubicBezTo>
                    <a:pt x="45109" y="82540"/>
                    <a:pt x="43189" y="82540"/>
                    <a:pt x="42230" y="82540"/>
                  </a:cubicBezTo>
                  <a:close/>
                  <a:moveTo>
                    <a:pt x="15356" y="55666"/>
                  </a:moveTo>
                  <a:cubicBezTo>
                    <a:pt x="13437" y="55666"/>
                    <a:pt x="12477" y="54707"/>
                    <a:pt x="11517" y="52787"/>
                  </a:cubicBezTo>
                  <a:cubicBezTo>
                    <a:pt x="9598" y="49908"/>
                    <a:pt x="8638" y="47028"/>
                    <a:pt x="6718" y="44149"/>
                  </a:cubicBezTo>
                  <a:cubicBezTo>
                    <a:pt x="5759" y="41270"/>
                    <a:pt x="6718" y="39350"/>
                    <a:pt x="9598" y="37431"/>
                  </a:cubicBezTo>
                  <a:cubicBezTo>
                    <a:pt x="12477" y="36471"/>
                    <a:pt x="14396" y="37431"/>
                    <a:pt x="16316" y="40310"/>
                  </a:cubicBezTo>
                  <a:cubicBezTo>
                    <a:pt x="17276" y="43189"/>
                    <a:pt x="19195" y="46069"/>
                    <a:pt x="20155" y="47988"/>
                  </a:cubicBezTo>
                  <a:cubicBezTo>
                    <a:pt x="21115" y="49908"/>
                    <a:pt x="21115" y="52787"/>
                    <a:pt x="18236" y="54707"/>
                  </a:cubicBezTo>
                  <a:cubicBezTo>
                    <a:pt x="17276" y="55666"/>
                    <a:pt x="16316" y="55666"/>
                    <a:pt x="15356" y="55666"/>
                  </a:cubicBezTo>
                  <a:close/>
                  <a:moveTo>
                    <a:pt x="4799" y="19195"/>
                  </a:moveTo>
                  <a:cubicBezTo>
                    <a:pt x="1920" y="19195"/>
                    <a:pt x="0" y="17276"/>
                    <a:pt x="0" y="14396"/>
                  </a:cubicBezTo>
                  <a:cubicBezTo>
                    <a:pt x="0" y="13437"/>
                    <a:pt x="0" y="12477"/>
                    <a:pt x="0" y="11517"/>
                  </a:cubicBezTo>
                  <a:cubicBezTo>
                    <a:pt x="0" y="9598"/>
                    <a:pt x="0" y="6718"/>
                    <a:pt x="0" y="4799"/>
                  </a:cubicBezTo>
                  <a:cubicBezTo>
                    <a:pt x="0" y="1920"/>
                    <a:pt x="2879" y="0"/>
                    <a:pt x="4799" y="0"/>
                  </a:cubicBezTo>
                  <a:cubicBezTo>
                    <a:pt x="7678" y="0"/>
                    <a:pt x="9598" y="2879"/>
                    <a:pt x="9598" y="4799"/>
                  </a:cubicBezTo>
                  <a:cubicBezTo>
                    <a:pt x="9598" y="6718"/>
                    <a:pt x="9598" y="8638"/>
                    <a:pt x="9598" y="11517"/>
                  </a:cubicBezTo>
                  <a:lnTo>
                    <a:pt x="9598" y="14396"/>
                  </a:lnTo>
                  <a:cubicBezTo>
                    <a:pt x="10557" y="16316"/>
                    <a:pt x="7678" y="19195"/>
                    <a:pt x="4799" y="19195"/>
                  </a:cubicBezTo>
                  <a:cubicBezTo>
                    <a:pt x="5759" y="19195"/>
                    <a:pt x="5759" y="19195"/>
                    <a:pt x="4799" y="19195"/>
                  </a:cubicBezTo>
                  <a:close/>
                </a:path>
              </a:pathLst>
            </a:custGeom>
            <a:solidFill>
              <a:srgbClr val="231F2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43" name="Google Shape;1143;p138"/>
            <p:cNvSpPr/>
            <p:nvPr/>
          </p:nvSpPr>
          <p:spPr>
            <a:xfrm>
              <a:off x="3888880" y="3016402"/>
              <a:ext cx="32632" cy="32631"/>
            </a:xfrm>
            <a:custGeom>
              <a:avLst/>
              <a:gdLst/>
              <a:ahLst/>
              <a:cxnLst/>
              <a:rect l="l" t="t" r="r" b="b"/>
              <a:pathLst>
                <a:path w="32632" h="32631" extrusionOk="0">
                  <a:moveTo>
                    <a:pt x="16316" y="32632"/>
                  </a:moveTo>
                  <a:cubicBezTo>
                    <a:pt x="7678" y="32632"/>
                    <a:pt x="0" y="25914"/>
                    <a:pt x="0" y="16316"/>
                  </a:cubicBezTo>
                  <a:cubicBezTo>
                    <a:pt x="0" y="6718"/>
                    <a:pt x="6718" y="0"/>
                    <a:pt x="16316" y="0"/>
                  </a:cubicBezTo>
                  <a:cubicBezTo>
                    <a:pt x="24954" y="0"/>
                    <a:pt x="32632" y="6718"/>
                    <a:pt x="32632" y="16316"/>
                  </a:cubicBezTo>
                  <a:lnTo>
                    <a:pt x="32632" y="16316"/>
                  </a:lnTo>
                  <a:cubicBezTo>
                    <a:pt x="32632" y="24954"/>
                    <a:pt x="25914" y="32632"/>
                    <a:pt x="16316" y="32632"/>
                  </a:cubicBezTo>
                  <a:cubicBezTo>
                    <a:pt x="17276" y="32632"/>
                    <a:pt x="17276" y="32632"/>
                    <a:pt x="16316" y="326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44" name="Google Shape;1144;p138"/>
            <p:cNvSpPr/>
            <p:nvPr/>
          </p:nvSpPr>
          <p:spPr>
            <a:xfrm>
              <a:off x="3578877" y="2712157"/>
              <a:ext cx="654559" cy="654559"/>
            </a:xfrm>
            <a:custGeom>
              <a:avLst/>
              <a:gdLst/>
              <a:ahLst/>
              <a:cxnLst/>
              <a:rect l="l" t="t" r="r" b="b"/>
              <a:pathLst>
                <a:path w="654559" h="654559" extrusionOk="0">
                  <a:moveTo>
                    <a:pt x="323441" y="654560"/>
                  </a:moveTo>
                  <a:lnTo>
                    <a:pt x="303286" y="618089"/>
                  </a:lnTo>
                  <a:cubicBezTo>
                    <a:pt x="286010" y="616169"/>
                    <a:pt x="268734" y="613290"/>
                    <a:pt x="252418" y="609451"/>
                  </a:cubicBezTo>
                  <a:lnTo>
                    <a:pt x="220746" y="637284"/>
                  </a:lnTo>
                  <a:lnTo>
                    <a:pt x="161240" y="609451"/>
                  </a:lnTo>
                  <a:lnTo>
                    <a:pt x="162200" y="567221"/>
                  </a:lnTo>
                  <a:cubicBezTo>
                    <a:pt x="147804" y="557623"/>
                    <a:pt x="134367" y="546106"/>
                    <a:pt x="121890" y="534589"/>
                  </a:cubicBezTo>
                  <a:lnTo>
                    <a:pt x="80620" y="542267"/>
                  </a:lnTo>
                  <a:lnTo>
                    <a:pt x="42230" y="487560"/>
                  </a:lnTo>
                  <a:lnTo>
                    <a:pt x="63344" y="451089"/>
                  </a:lnTo>
                  <a:cubicBezTo>
                    <a:pt x="55666" y="435733"/>
                    <a:pt x="49908" y="418457"/>
                    <a:pt x="45109" y="402141"/>
                  </a:cubicBezTo>
                  <a:lnTo>
                    <a:pt x="5759" y="388705"/>
                  </a:lnTo>
                  <a:lnTo>
                    <a:pt x="0" y="323441"/>
                  </a:lnTo>
                  <a:lnTo>
                    <a:pt x="36471" y="303286"/>
                  </a:lnTo>
                  <a:cubicBezTo>
                    <a:pt x="37431" y="286010"/>
                    <a:pt x="41270" y="268734"/>
                    <a:pt x="45109" y="251458"/>
                  </a:cubicBezTo>
                  <a:lnTo>
                    <a:pt x="17276" y="219786"/>
                  </a:lnTo>
                  <a:lnTo>
                    <a:pt x="45109" y="160281"/>
                  </a:lnTo>
                  <a:lnTo>
                    <a:pt x="87339" y="161240"/>
                  </a:lnTo>
                  <a:cubicBezTo>
                    <a:pt x="96936" y="146844"/>
                    <a:pt x="108453" y="133407"/>
                    <a:pt x="119971" y="120930"/>
                  </a:cubicBezTo>
                  <a:lnTo>
                    <a:pt x="112292" y="79660"/>
                  </a:lnTo>
                  <a:lnTo>
                    <a:pt x="166039" y="42230"/>
                  </a:lnTo>
                  <a:lnTo>
                    <a:pt x="201551" y="63344"/>
                  </a:lnTo>
                  <a:cubicBezTo>
                    <a:pt x="217867" y="55666"/>
                    <a:pt x="234183" y="49908"/>
                    <a:pt x="251458" y="45109"/>
                  </a:cubicBezTo>
                  <a:lnTo>
                    <a:pt x="264895" y="5759"/>
                  </a:lnTo>
                  <a:lnTo>
                    <a:pt x="330159" y="0"/>
                  </a:lnTo>
                  <a:lnTo>
                    <a:pt x="351274" y="36471"/>
                  </a:lnTo>
                  <a:cubicBezTo>
                    <a:pt x="368550" y="37431"/>
                    <a:pt x="385825" y="41270"/>
                    <a:pt x="403101" y="45109"/>
                  </a:cubicBezTo>
                  <a:lnTo>
                    <a:pt x="434773" y="17276"/>
                  </a:lnTo>
                  <a:lnTo>
                    <a:pt x="494279" y="45109"/>
                  </a:lnTo>
                  <a:lnTo>
                    <a:pt x="493319" y="87339"/>
                  </a:lnTo>
                  <a:cubicBezTo>
                    <a:pt x="507716" y="96936"/>
                    <a:pt x="521152" y="108453"/>
                    <a:pt x="533629" y="119971"/>
                  </a:cubicBezTo>
                  <a:lnTo>
                    <a:pt x="574899" y="112292"/>
                  </a:lnTo>
                  <a:lnTo>
                    <a:pt x="612330" y="166039"/>
                  </a:lnTo>
                  <a:lnTo>
                    <a:pt x="591215" y="201551"/>
                  </a:lnTo>
                  <a:cubicBezTo>
                    <a:pt x="598893" y="217867"/>
                    <a:pt x="604652" y="234183"/>
                    <a:pt x="609451" y="251458"/>
                  </a:cubicBezTo>
                  <a:lnTo>
                    <a:pt x="648801" y="264895"/>
                  </a:lnTo>
                  <a:lnTo>
                    <a:pt x="654560" y="330159"/>
                  </a:lnTo>
                  <a:lnTo>
                    <a:pt x="618089" y="350314"/>
                  </a:lnTo>
                  <a:cubicBezTo>
                    <a:pt x="616169" y="367590"/>
                    <a:pt x="613290" y="384866"/>
                    <a:pt x="609451" y="402141"/>
                  </a:cubicBezTo>
                  <a:lnTo>
                    <a:pt x="637284" y="433814"/>
                  </a:lnTo>
                  <a:lnTo>
                    <a:pt x="609451" y="493319"/>
                  </a:lnTo>
                  <a:lnTo>
                    <a:pt x="566261" y="493319"/>
                  </a:lnTo>
                  <a:cubicBezTo>
                    <a:pt x="556664" y="507716"/>
                    <a:pt x="545146" y="521152"/>
                    <a:pt x="533629" y="533629"/>
                  </a:cubicBezTo>
                  <a:lnTo>
                    <a:pt x="541307" y="574899"/>
                  </a:lnTo>
                  <a:lnTo>
                    <a:pt x="487560" y="612330"/>
                  </a:lnTo>
                  <a:lnTo>
                    <a:pt x="451089" y="591215"/>
                  </a:lnTo>
                  <a:cubicBezTo>
                    <a:pt x="435733" y="598893"/>
                    <a:pt x="418457" y="604652"/>
                    <a:pt x="402141" y="609451"/>
                  </a:cubicBezTo>
                  <a:lnTo>
                    <a:pt x="388705" y="648801"/>
                  </a:lnTo>
                  <a:lnTo>
                    <a:pt x="323441" y="654560"/>
                  </a:lnTo>
                  <a:close/>
                  <a:moveTo>
                    <a:pt x="246660" y="587376"/>
                  </a:moveTo>
                  <a:lnTo>
                    <a:pt x="251458" y="588336"/>
                  </a:lnTo>
                  <a:cubicBezTo>
                    <a:pt x="270654" y="594094"/>
                    <a:pt x="289849" y="596974"/>
                    <a:pt x="309044" y="597933"/>
                  </a:cubicBezTo>
                  <a:lnTo>
                    <a:pt x="313843" y="597933"/>
                  </a:lnTo>
                  <a:lnTo>
                    <a:pt x="333038" y="632485"/>
                  </a:lnTo>
                  <a:lnTo>
                    <a:pt x="373349" y="628646"/>
                  </a:lnTo>
                  <a:lnTo>
                    <a:pt x="385825" y="591215"/>
                  </a:lnTo>
                  <a:lnTo>
                    <a:pt x="390624" y="590255"/>
                  </a:lnTo>
                  <a:cubicBezTo>
                    <a:pt x="409820" y="585457"/>
                    <a:pt x="428055" y="578738"/>
                    <a:pt x="445331" y="570100"/>
                  </a:cubicBezTo>
                  <a:lnTo>
                    <a:pt x="450130" y="568181"/>
                  </a:lnTo>
                  <a:lnTo>
                    <a:pt x="484681" y="588336"/>
                  </a:lnTo>
                  <a:lnTo>
                    <a:pt x="518273" y="564342"/>
                  </a:lnTo>
                  <a:lnTo>
                    <a:pt x="510595" y="524991"/>
                  </a:lnTo>
                  <a:lnTo>
                    <a:pt x="514434" y="521152"/>
                  </a:lnTo>
                  <a:cubicBezTo>
                    <a:pt x="527871" y="507716"/>
                    <a:pt x="540348" y="492359"/>
                    <a:pt x="551865" y="476043"/>
                  </a:cubicBezTo>
                  <a:lnTo>
                    <a:pt x="554744" y="472204"/>
                  </a:lnTo>
                  <a:lnTo>
                    <a:pt x="594094" y="472204"/>
                  </a:lnTo>
                  <a:lnTo>
                    <a:pt x="611370" y="435733"/>
                  </a:lnTo>
                  <a:lnTo>
                    <a:pt x="585457" y="405980"/>
                  </a:lnTo>
                  <a:lnTo>
                    <a:pt x="586416" y="401182"/>
                  </a:lnTo>
                  <a:cubicBezTo>
                    <a:pt x="592175" y="381986"/>
                    <a:pt x="595054" y="362791"/>
                    <a:pt x="596014" y="343596"/>
                  </a:cubicBezTo>
                  <a:lnTo>
                    <a:pt x="596014" y="338797"/>
                  </a:lnTo>
                  <a:lnTo>
                    <a:pt x="630565" y="319602"/>
                  </a:lnTo>
                  <a:lnTo>
                    <a:pt x="626726" y="279292"/>
                  </a:lnTo>
                  <a:lnTo>
                    <a:pt x="589296" y="266815"/>
                  </a:lnTo>
                  <a:lnTo>
                    <a:pt x="588336" y="262016"/>
                  </a:lnTo>
                  <a:cubicBezTo>
                    <a:pt x="583537" y="242820"/>
                    <a:pt x="576819" y="224585"/>
                    <a:pt x="568181" y="206349"/>
                  </a:cubicBezTo>
                  <a:lnTo>
                    <a:pt x="569140" y="201551"/>
                  </a:lnTo>
                  <a:lnTo>
                    <a:pt x="589296" y="166999"/>
                  </a:lnTo>
                  <a:lnTo>
                    <a:pt x="566261" y="133407"/>
                  </a:lnTo>
                  <a:lnTo>
                    <a:pt x="526911" y="141085"/>
                  </a:lnTo>
                  <a:lnTo>
                    <a:pt x="523072" y="137246"/>
                  </a:lnTo>
                  <a:cubicBezTo>
                    <a:pt x="509635" y="123810"/>
                    <a:pt x="494279" y="111333"/>
                    <a:pt x="477963" y="99816"/>
                  </a:cubicBezTo>
                  <a:lnTo>
                    <a:pt x="473164" y="96936"/>
                  </a:lnTo>
                  <a:lnTo>
                    <a:pt x="474124" y="57586"/>
                  </a:lnTo>
                  <a:lnTo>
                    <a:pt x="437653" y="40310"/>
                  </a:lnTo>
                  <a:lnTo>
                    <a:pt x="407900" y="67184"/>
                  </a:lnTo>
                  <a:lnTo>
                    <a:pt x="403101" y="65264"/>
                  </a:lnTo>
                  <a:cubicBezTo>
                    <a:pt x="383906" y="59505"/>
                    <a:pt x="364711" y="56626"/>
                    <a:pt x="345515" y="55666"/>
                  </a:cubicBezTo>
                  <a:lnTo>
                    <a:pt x="340716" y="55666"/>
                  </a:lnTo>
                  <a:lnTo>
                    <a:pt x="320561" y="21115"/>
                  </a:lnTo>
                  <a:lnTo>
                    <a:pt x="280251" y="24954"/>
                  </a:lnTo>
                  <a:lnTo>
                    <a:pt x="267774" y="62385"/>
                  </a:lnTo>
                  <a:lnTo>
                    <a:pt x="262976" y="63344"/>
                  </a:lnTo>
                  <a:cubicBezTo>
                    <a:pt x="243780" y="68143"/>
                    <a:pt x="225545" y="74862"/>
                    <a:pt x="207309" y="83500"/>
                  </a:cubicBezTo>
                  <a:lnTo>
                    <a:pt x="201551" y="85419"/>
                  </a:lnTo>
                  <a:lnTo>
                    <a:pt x="166999" y="65264"/>
                  </a:lnTo>
                  <a:lnTo>
                    <a:pt x="133407" y="89258"/>
                  </a:lnTo>
                  <a:lnTo>
                    <a:pt x="141085" y="128608"/>
                  </a:lnTo>
                  <a:lnTo>
                    <a:pt x="137246" y="132448"/>
                  </a:lnTo>
                  <a:cubicBezTo>
                    <a:pt x="123810" y="145884"/>
                    <a:pt x="111333" y="161240"/>
                    <a:pt x="99816" y="177556"/>
                  </a:cubicBezTo>
                  <a:lnTo>
                    <a:pt x="96936" y="182355"/>
                  </a:lnTo>
                  <a:lnTo>
                    <a:pt x="57586" y="179476"/>
                  </a:lnTo>
                  <a:lnTo>
                    <a:pt x="40310" y="215947"/>
                  </a:lnTo>
                  <a:lnTo>
                    <a:pt x="67184" y="246660"/>
                  </a:lnTo>
                  <a:lnTo>
                    <a:pt x="65264" y="251458"/>
                  </a:lnTo>
                  <a:cubicBezTo>
                    <a:pt x="59505" y="270654"/>
                    <a:pt x="56626" y="289849"/>
                    <a:pt x="55666" y="309044"/>
                  </a:cubicBezTo>
                  <a:lnTo>
                    <a:pt x="55666" y="313843"/>
                  </a:lnTo>
                  <a:lnTo>
                    <a:pt x="21115" y="333038"/>
                  </a:lnTo>
                  <a:lnTo>
                    <a:pt x="23994" y="374308"/>
                  </a:lnTo>
                  <a:lnTo>
                    <a:pt x="61425" y="386785"/>
                  </a:lnTo>
                  <a:lnTo>
                    <a:pt x="62385" y="391584"/>
                  </a:lnTo>
                  <a:cubicBezTo>
                    <a:pt x="67184" y="410779"/>
                    <a:pt x="73902" y="429015"/>
                    <a:pt x="82540" y="446291"/>
                  </a:cubicBezTo>
                  <a:lnTo>
                    <a:pt x="84459" y="451089"/>
                  </a:lnTo>
                  <a:lnTo>
                    <a:pt x="64304" y="484681"/>
                  </a:lnTo>
                  <a:lnTo>
                    <a:pt x="88298" y="519233"/>
                  </a:lnTo>
                  <a:lnTo>
                    <a:pt x="127649" y="511555"/>
                  </a:lnTo>
                  <a:lnTo>
                    <a:pt x="131488" y="515394"/>
                  </a:lnTo>
                  <a:cubicBezTo>
                    <a:pt x="144924" y="528830"/>
                    <a:pt x="160281" y="541307"/>
                    <a:pt x="176597" y="552824"/>
                  </a:cubicBezTo>
                  <a:lnTo>
                    <a:pt x="181396" y="555704"/>
                  </a:lnTo>
                  <a:lnTo>
                    <a:pt x="180436" y="595054"/>
                  </a:lnTo>
                  <a:lnTo>
                    <a:pt x="216907" y="612330"/>
                  </a:lnTo>
                  <a:lnTo>
                    <a:pt x="246660" y="58737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145" name="Google Shape;1145;p138"/>
          <p:cNvSpPr/>
          <p:nvPr/>
        </p:nvSpPr>
        <p:spPr>
          <a:xfrm>
            <a:off x="842225" y="2062525"/>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a:t>
            </a:r>
            <a:endParaRPr sz="1000" b="1">
              <a:solidFill>
                <a:schemeClr val="lt1"/>
              </a:solidFill>
              <a:latin typeface="Helvetica Neue"/>
              <a:ea typeface="Helvetica Neue"/>
              <a:cs typeface="Helvetica Neue"/>
              <a:sym typeface="Helvetica Neue"/>
            </a:endParaRPr>
          </a:p>
        </p:txBody>
      </p:sp>
      <p:sp>
        <p:nvSpPr>
          <p:cNvPr id="1146" name="Google Shape;1146;p138"/>
          <p:cNvSpPr/>
          <p:nvPr/>
        </p:nvSpPr>
        <p:spPr>
          <a:xfrm>
            <a:off x="1379418" y="2062869"/>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2</a:t>
            </a:r>
            <a:endParaRPr sz="1000" b="1">
              <a:solidFill>
                <a:schemeClr val="lt1"/>
              </a:solidFill>
              <a:latin typeface="Helvetica Neue"/>
              <a:ea typeface="Helvetica Neue"/>
              <a:cs typeface="Helvetica Neue"/>
              <a:sym typeface="Helvetica Neue"/>
            </a:endParaRPr>
          </a:p>
        </p:txBody>
      </p:sp>
      <p:sp>
        <p:nvSpPr>
          <p:cNvPr id="1147" name="Google Shape;1147;p138"/>
          <p:cNvSpPr/>
          <p:nvPr/>
        </p:nvSpPr>
        <p:spPr>
          <a:xfrm>
            <a:off x="1916610" y="2063213"/>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3</a:t>
            </a:r>
            <a:endParaRPr sz="1000" b="1">
              <a:solidFill>
                <a:schemeClr val="lt1"/>
              </a:solidFill>
              <a:latin typeface="Helvetica Neue"/>
              <a:ea typeface="Helvetica Neue"/>
              <a:cs typeface="Helvetica Neue"/>
              <a:sym typeface="Helvetica Neue"/>
            </a:endParaRPr>
          </a:p>
        </p:txBody>
      </p:sp>
      <p:sp>
        <p:nvSpPr>
          <p:cNvPr id="1148" name="Google Shape;1148;p138"/>
          <p:cNvSpPr/>
          <p:nvPr/>
        </p:nvSpPr>
        <p:spPr>
          <a:xfrm>
            <a:off x="2453803" y="2063557"/>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4</a:t>
            </a:r>
            <a:endParaRPr sz="1000" b="1">
              <a:solidFill>
                <a:schemeClr val="lt1"/>
              </a:solidFill>
              <a:latin typeface="Helvetica Neue"/>
              <a:ea typeface="Helvetica Neue"/>
              <a:cs typeface="Helvetica Neue"/>
              <a:sym typeface="Helvetica Neue"/>
            </a:endParaRPr>
          </a:p>
        </p:txBody>
      </p:sp>
      <p:sp>
        <p:nvSpPr>
          <p:cNvPr id="1149" name="Google Shape;1149;p138"/>
          <p:cNvSpPr/>
          <p:nvPr/>
        </p:nvSpPr>
        <p:spPr>
          <a:xfrm>
            <a:off x="2990996" y="2063901"/>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5</a:t>
            </a:r>
            <a:endParaRPr sz="1000" b="1">
              <a:solidFill>
                <a:schemeClr val="lt1"/>
              </a:solidFill>
              <a:latin typeface="Helvetica Neue"/>
              <a:ea typeface="Helvetica Neue"/>
              <a:cs typeface="Helvetica Neue"/>
              <a:sym typeface="Helvetica Neue"/>
            </a:endParaRPr>
          </a:p>
        </p:txBody>
      </p:sp>
      <p:sp>
        <p:nvSpPr>
          <p:cNvPr id="1150" name="Google Shape;1150;p138"/>
          <p:cNvSpPr/>
          <p:nvPr/>
        </p:nvSpPr>
        <p:spPr>
          <a:xfrm>
            <a:off x="3528189" y="2064245"/>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6</a:t>
            </a:r>
            <a:endParaRPr sz="1000" b="1">
              <a:solidFill>
                <a:schemeClr val="lt1"/>
              </a:solidFill>
              <a:latin typeface="Helvetica Neue"/>
              <a:ea typeface="Helvetica Neue"/>
              <a:cs typeface="Helvetica Neue"/>
              <a:sym typeface="Helvetica Neue"/>
            </a:endParaRPr>
          </a:p>
        </p:txBody>
      </p:sp>
      <p:sp>
        <p:nvSpPr>
          <p:cNvPr id="1151" name="Google Shape;1151;p138"/>
          <p:cNvSpPr/>
          <p:nvPr/>
        </p:nvSpPr>
        <p:spPr>
          <a:xfrm>
            <a:off x="4065381" y="2064589"/>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7</a:t>
            </a:r>
            <a:endParaRPr sz="1000" b="1">
              <a:solidFill>
                <a:schemeClr val="lt1"/>
              </a:solidFill>
              <a:latin typeface="Helvetica Neue"/>
              <a:ea typeface="Helvetica Neue"/>
              <a:cs typeface="Helvetica Neue"/>
              <a:sym typeface="Helvetica Neue"/>
            </a:endParaRPr>
          </a:p>
        </p:txBody>
      </p:sp>
      <p:sp>
        <p:nvSpPr>
          <p:cNvPr id="1152" name="Google Shape;1152;p138"/>
          <p:cNvSpPr/>
          <p:nvPr/>
        </p:nvSpPr>
        <p:spPr>
          <a:xfrm>
            <a:off x="4602574" y="2065276"/>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8</a:t>
            </a:r>
            <a:endParaRPr sz="1000" b="1">
              <a:solidFill>
                <a:schemeClr val="lt1"/>
              </a:solidFill>
              <a:latin typeface="Helvetica Neue"/>
              <a:ea typeface="Helvetica Neue"/>
              <a:cs typeface="Helvetica Neue"/>
              <a:sym typeface="Helvetica Neue"/>
            </a:endParaRPr>
          </a:p>
        </p:txBody>
      </p:sp>
      <p:sp>
        <p:nvSpPr>
          <p:cNvPr id="1153" name="Google Shape;1153;p138"/>
          <p:cNvSpPr/>
          <p:nvPr/>
        </p:nvSpPr>
        <p:spPr>
          <a:xfrm>
            <a:off x="5139767" y="2065620"/>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9</a:t>
            </a:r>
            <a:endParaRPr sz="1000" b="1">
              <a:solidFill>
                <a:schemeClr val="lt1"/>
              </a:solidFill>
              <a:latin typeface="Helvetica Neue"/>
              <a:ea typeface="Helvetica Neue"/>
              <a:cs typeface="Helvetica Neue"/>
              <a:sym typeface="Helvetica Neue"/>
            </a:endParaRPr>
          </a:p>
        </p:txBody>
      </p:sp>
      <p:sp>
        <p:nvSpPr>
          <p:cNvPr id="1154" name="Google Shape;1154;p138"/>
          <p:cNvSpPr/>
          <p:nvPr/>
        </p:nvSpPr>
        <p:spPr>
          <a:xfrm>
            <a:off x="5676959" y="2065964"/>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10</a:t>
            </a:r>
            <a:endParaRPr sz="1000" b="1">
              <a:solidFill>
                <a:schemeClr val="lt1"/>
              </a:solidFill>
              <a:latin typeface="Helvetica Neue"/>
              <a:ea typeface="Helvetica Neue"/>
              <a:cs typeface="Helvetica Neue"/>
              <a:sym typeface="Helvetica Neue"/>
            </a:endParaRPr>
          </a:p>
        </p:txBody>
      </p:sp>
      <p:sp>
        <p:nvSpPr>
          <p:cNvPr id="1155" name="Google Shape;1155;p138"/>
          <p:cNvSpPr/>
          <p:nvPr/>
        </p:nvSpPr>
        <p:spPr>
          <a:xfrm>
            <a:off x="6214152" y="2066308"/>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11</a:t>
            </a:r>
            <a:endParaRPr sz="1000" b="1">
              <a:solidFill>
                <a:schemeClr val="lt1"/>
              </a:solidFill>
              <a:latin typeface="Helvetica Neue"/>
              <a:ea typeface="Helvetica Neue"/>
              <a:cs typeface="Helvetica Neue"/>
              <a:sym typeface="Helvetica Neue"/>
            </a:endParaRPr>
          </a:p>
        </p:txBody>
      </p:sp>
      <p:sp>
        <p:nvSpPr>
          <p:cNvPr id="1156" name="Google Shape;1156;p138"/>
          <p:cNvSpPr/>
          <p:nvPr/>
        </p:nvSpPr>
        <p:spPr>
          <a:xfrm>
            <a:off x="6751345" y="2066652"/>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12</a:t>
            </a:r>
            <a:endParaRPr sz="1000" b="1">
              <a:solidFill>
                <a:schemeClr val="lt1"/>
              </a:solidFill>
              <a:latin typeface="Helvetica Neue"/>
              <a:ea typeface="Helvetica Neue"/>
              <a:cs typeface="Helvetica Neue"/>
              <a:sym typeface="Helvetica Neue"/>
            </a:endParaRPr>
          </a:p>
        </p:txBody>
      </p:sp>
      <p:sp>
        <p:nvSpPr>
          <p:cNvPr id="1157" name="Google Shape;1157;p138"/>
          <p:cNvSpPr/>
          <p:nvPr/>
        </p:nvSpPr>
        <p:spPr>
          <a:xfrm>
            <a:off x="7288538" y="2064932"/>
            <a:ext cx="278700" cy="265200"/>
          </a:xfrm>
          <a:prstGeom prst="ellipse">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Helvetica Neue"/>
                <a:ea typeface="Helvetica Neue"/>
                <a:cs typeface="Helvetica Neue"/>
                <a:sym typeface="Helvetica Neue"/>
              </a:rPr>
              <a:t>13</a:t>
            </a:r>
            <a:endParaRPr sz="1000" b="1">
              <a:solidFill>
                <a:schemeClr val="lt1"/>
              </a:solidFill>
              <a:latin typeface="Helvetica Neue"/>
              <a:ea typeface="Helvetica Neue"/>
              <a:cs typeface="Helvetica Neue"/>
              <a:sym typeface="Helvetica Neue"/>
            </a:endParaRPr>
          </a:p>
        </p:txBody>
      </p:sp>
      <p:sp>
        <p:nvSpPr>
          <p:cNvPr id="1158" name="Google Shape;1158;p138"/>
          <p:cNvSpPr txBox="1"/>
          <p:nvPr/>
        </p:nvSpPr>
        <p:spPr>
          <a:xfrm>
            <a:off x="9257" y="2076986"/>
            <a:ext cx="465300" cy="1542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1000" b="1">
                <a:solidFill>
                  <a:schemeClr val="lt1"/>
                </a:solidFill>
                <a:latin typeface="Helvetica Neue"/>
                <a:ea typeface="Helvetica Neue"/>
                <a:cs typeface="Helvetica Neue"/>
                <a:sym typeface="Helvetica Neue"/>
              </a:rPr>
              <a:t>Horas</a:t>
            </a:r>
            <a:endParaRPr sz="1000" b="1">
              <a:solidFill>
                <a:schemeClr val="lt1"/>
              </a:solidFill>
              <a:latin typeface="Helvetica Neue"/>
              <a:ea typeface="Helvetica Neue"/>
              <a:cs typeface="Helvetica Neue"/>
              <a:sym typeface="Helvetica Neue"/>
            </a:endParaRPr>
          </a:p>
        </p:txBody>
      </p:sp>
      <p:sp>
        <p:nvSpPr>
          <p:cNvPr id="1159" name="Google Shape;1159;p138"/>
          <p:cNvSpPr txBox="1"/>
          <p:nvPr/>
        </p:nvSpPr>
        <p:spPr>
          <a:xfrm>
            <a:off x="4922900" y="4645950"/>
            <a:ext cx="4136100" cy="2652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600">
                <a:solidFill>
                  <a:schemeClr val="lt1"/>
                </a:solidFill>
              </a:rPr>
              <a:t>Fuente:</a:t>
            </a:r>
            <a:endParaRPr sz="600">
              <a:solidFill>
                <a:schemeClr val="lt1"/>
              </a:solidFill>
            </a:endParaRPr>
          </a:p>
          <a:p>
            <a:pPr marL="0" lvl="0" indent="0" algn="l" rtl="0">
              <a:spcBef>
                <a:spcPts val="0"/>
              </a:spcBef>
              <a:spcAft>
                <a:spcPts val="0"/>
              </a:spcAft>
              <a:buNone/>
            </a:pPr>
            <a:r>
              <a:rPr lang="en" sz="600" u="sng">
                <a:solidFill>
                  <a:schemeClr val="lt1"/>
                </a:solidFill>
                <a:hlinkClick r:id="rId3">
                  <a:extLst>
                    <a:ext uri="{A12FA001-AC4F-418D-AE19-62706E023703}">
                      <ahyp:hlinkClr xmlns:ahyp="http://schemas.microsoft.com/office/drawing/2018/hyperlinkcolor" val="tx"/>
                    </a:ext>
                  </a:extLst>
                </a:hlinkClick>
              </a:rPr>
              <a:t>https://www.paloaltonetworks.com/content/dam/pan/en_US/assets/pdf/reports/2024-unit42-incident-response-report.pdf</a:t>
            </a:r>
            <a:endParaRPr sz="1400">
              <a:solidFill>
                <a:schemeClr val="lt1"/>
              </a:solidFill>
              <a:latin typeface="Helvetica Neue"/>
              <a:ea typeface="Helvetica Neue"/>
              <a:cs typeface="Helvetica Neue"/>
              <a:sym typeface="Helvetica Neue"/>
            </a:endParaRPr>
          </a:p>
        </p:txBody>
      </p:sp>
      <p:sp>
        <p:nvSpPr>
          <p:cNvPr id="1160" name="Google Shape;1160;p138"/>
          <p:cNvSpPr txBox="1"/>
          <p:nvPr/>
        </p:nvSpPr>
        <p:spPr>
          <a:xfrm>
            <a:off x="1761425" y="3863825"/>
            <a:ext cx="2493000" cy="4464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Escalada de Privilegios</a:t>
            </a: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000" b="1" i="1">
                <a:solidFill>
                  <a:srgbClr val="FF0000"/>
                </a:solidFill>
                <a:latin typeface="Helvetica Neue"/>
                <a:ea typeface="Helvetica Neue"/>
                <a:cs typeface="Helvetica Neue"/>
                <a:sym typeface="Helvetica Neue"/>
              </a:rPr>
              <a:t>gracias al análisis del attack-path</a:t>
            </a:r>
            <a:endParaRPr sz="1000" b="1" i="1">
              <a:solidFill>
                <a:srgbClr val="FF0000"/>
              </a:solidFill>
              <a:latin typeface="Helvetica Neue"/>
              <a:ea typeface="Helvetica Neue"/>
              <a:cs typeface="Helvetica Neue"/>
              <a:sym typeface="Helvetica Neue"/>
            </a:endParaRPr>
          </a:p>
        </p:txBody>
      </p:sp>
      <p:sp>
        <p:nvSpPr>
          <p:cNvPr id="1161" name="Google Shape;1161;p138"/>
          <p:cNvSpPr txBox="1"/>
          <p:nvPr/>
        </p:nvSpPr>
        <p:spPr>
          <a:xfrm>
            <a:off x="5008438" y="2450788"/>
            <a:ext cx="1701900" cy="4773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Ransomware</a:t>
            </a:r>
            <a:r>
              <a:rPr lang="en" sz="1300" b="1">
                <a:solidFill>
                  <a:schemeClr val="dk1"/>
                </a:solidFill>
                <a:latin typeface="Helvetica Neue"/>
                <a:ea typeface="Helvetica Neue"/>
                <a:cs typeface="Helvetica Neue"/>
                <a:sym typeface="Helvetica Neue"/>
              </a:rPr>
              <a:t> </a:t>
            </a:r>
            <a:endParaRPr sz="1300" b="1">
              <a:solidFill>
                <a:schemeClr val="dk1"/>
              </a:solidFill>
              <a:highlight>
                <a:srgbClr val="F4E4DF"/>
              </a:highlight>
              <a:latin typeface="Helvetica Neue"/>
              <a:ea typeface="Helvetica Neue"/>
              <a:cs typeface="Helvetica Neue"/>
              <a:sym typeface="Helvetica Neue"/>
            </a:endParaRPr>
          </a:p>
          <a:p>
            <a:pPr marL="0" lvl="0" indent="0" algn="l" rtl="0">
              <a:spcBef>
                <a:spcPts val="0"/>
              </a:spcBef>
              <a:spcAft>
                <a:spcPts val="0"/>
              </a:spcAft>
              <a:buNone/>
            </a:pPr>
            <a:r>
              <a:rPr lang="en" sz="1200" b="1">
                <a:solidFill>
                  <a:srgbClr val="FF0000"/>
                </a:solidFill>
                <a:latin typeface="Helvetica Neue"/>
                <a:ea typeface="Helvetica Neue"/>
                <a:cs typeface="Helvetica Neue"/>
                <a:sym typeface="Helvetica Neue"/>
              </a:rPr>
              <a:t>3 horas</a:t>
            </a:r>
            <a:endParaRPr sz="1200" b="1">
              <a:solidFill>
                <a:srgbClr val="FF0000"/>
              </a:solidFill>
              <a:latin typeface="Helvetica Neue"/>
              <a:ea typeface="Helvetica Neue"/>
              <a:cs typeface="Helvetica Neue"/>
              <a:sym typeface="Helvetica Neue"/>
            </a:endParaRPr>
          </a:p>
        </p:txBody>
      </p:sp>
      <p:sp>
        <p:nvSpPr>
          <p:cNvPr id="1162" name="Google Shape;1162;p138"/>
          <p:cNvSpPr txBox="1"/>
          <p:nvPr/>
        </p:nvSpPr>
        <p:spPr>
          <a:xfrm>
            <a:off x="2586337" y="3380875"/>
            <a:ext cx="2671500" cy="4464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Exfiltración</a:t>
            </a: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600"/>
              <a:buFont typeface="Arial"/>
              <a:buNone/>
            </a:pPr>
            <a:r>
              <a:rPr lang="en" sz="1000" b="1" i="1">
                <a:solidFill>
                  <a:srgbClr val="FF0000"/>
                </a:solidFill>
                <a:latin typeface="Helvetica Neue"/>
                <a:ea typeface="Helvetica Neue"/>
                <a:cs typeface="Helvetica Neue"/>
                <a:sym typeface="Helvetica Neue"/>
              </a:rPr>
              <a:t>2.6X más rápido con datos priorizados</a:t>
            </a:r>
            <a:endParaRPr sz="1300" b="1">
              <a:solidFill>
                <a:srgbClr val="FF0000"/>
              </a:solidFill>
              <a:latin typeface="Helvetica Neue"/>
              <a:ea typeface="Helvetica Neue"/>
              <a:cs typeface="Helvetica Neue"/>
              <a:sym typeface="Helvetica Neue"/>
            </a:endParaRPr>
          </a:p>
        </p:txBody>
      </p:sp>
      <p:sp>
        <p:nvSpPr>
          <p:cNvPr id="1163" name="Google Shape;1163;p138"/>
          <p:cNvSpPr/>
          <p:nvPr/>
        </p:nvSpPr>
        <p:spPr>
          <a:xfrm>
            <a:off x="1970886" y="2231188"/>
            <a:ext cx="383723" cy="1325441"/>
          </a:xfrm>
          <a:custGeom>
            <a:avLst/>
            <a:gdLst/>
            <a:ahLst/>
            <a:cxnLst/>
            <a:rect l="l" t="t" r="r" b="b"/>
            <a:pathLst>
              <a:path w="92075" h="10583" extrusionOk="0">
                <a:moveTo>
                  <a:pt x="0" y="0"/>
                </a:moveTo>
                <a:lnTo>
                  <a:pt x="0" y="10583"/>
                </a:lnTo>
                <a:lnTo>
                  <a:pt x="92075" y="10583"/>
                </a:lnTo>
              </a:path>
            </a:pathLst>
          </a:custGeom>
          <a:noFill/>
          <a:ln w="9525" cap="flat" cmpd="sng">
            <a:solidFill>
              <a:schemeClr val="accent6"/>
            </a:solidFill>
            <a:prstDash val="solid"/>
            <a:round/>
            <a:headEnd type="oval" w="lg" len="lg"/>
            <a:tailEnd type="oval" w="lg" len="lg"/>
          </a:ln>
        </p:spPr>
        <p:txBody>
          <a:bodyPr/>
          <a:lstStyle/>
          <a:p>
            <a:endParaRPr lang="es-ES"/>
          </a:p>
        </p:txBody>
      </p:sp>
      <p:grpSp>
        <p:nvGrpSpPr>
          <p:cNvPr id="1164" name="Google Shape;1164;p138"/>
          <p:cNvGrpSpPr/>
          <p:nvPr/>
        </p:nvGrpSpPr>
        <p:grpSpPr>
          <a:xfrm>
            <a:off x="2123721" y="3320100"/>
            <a:ext cx="420150" cy="420150"/>
            <a:chOff x="15925900" y="7802450"/>
            <a:chExt cx="840300" cy="840300"/>
          </a:xfrm>
        </p:grpSpPr>
        <p:sp>
          <p:nvSpPr>
            <p:cNvPr id="1165" name="Google Shape;1165;p138"/>
            <p:cNvSpPr/>
            <p:nvPr/>
          </p:nvSpPr>
          <p:spPr>
            <a:xfrm rot="10800000">
              <a:off x="15926200" y="7802750"/>
              <a:ext cx="840000" cy="840000"/>
            </a:xfrm>
            <a:prstGeom prst="pie">
              <a:avLst>
                <a:gd name="adj1" fmla="val 5374809"/>
                <a:gd name="adj2" fmla="val 16200000"/>
              </a:avLst>
            </a:prstGeom>
            <a:solidFill>
              <a:srgbClr val="AA251B">
                <a:alpha val="44940"/>
              </a:srgbClr>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66" name="Google Shape;1166;p138"/>
            <p:cNvSpPr/>
            <p:nvPr/>
          </p:nvSpPr>
          <p:spPr>
            <a:xfrm rot="10800000">
              <a:off x="16007196" y="7883746"/>
              <a:ext cx="677700" cy="677700"/>
            </a:xfrm>
            <a:prstGeom prst="pie">
              <a:avLst>
                <a:gd name="adj1" fmla="val 5374809"/>
                <a:gd name="adj2" fmla="val 16200000"/>
              </a:avLst>
            </a:prstGeom>
            <a:solidFill>
              <a:srgbClr val="AA251B"/>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67" name="Google Shape;1167;p138"/>
            <p:cNvSpPr/>
            <p:nvPr/>
          </p:nvSpPr>
          <p:spPr>
            <a:xfrm>
              <a:off x="15925900" y="7802450"/>
              <a:ext cx="840000" cy="840000"/>
            </a:xfrm>
            <a:prstGeom prst="pie">
              <a:avLst>
                <a:gd name="adj1" fmla="val 5374809"/>
                <a:gd name="adj2" fmla="val 16200000"/>
              </a:avLst>
            </a:prstGeom>
            <a:solidFill>
              <a:srgbClr val="C84624"/>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68" name="Google Shape;1168;p138"/>
            <p:cNvSpPr/>
            <p:nvPr/>
          </p:nvSpPr>
          <p:spPr>
            <a:xfrm>
              <a:off x="16083909" y="7961610"/>
              <a:ext cx="524400" cy="5217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a:p>
          </p:txBody>
        </p:sp>
      </p:grpSp>
      <p:sp>
        <p:nvSpPr>
          <p:cNvPr id="1169" name="Google Shape;1169;p138"/>
          <p:cNvSpPr/>
          <p:nvPr/>
        </p:nvSpPr>
        <p:spPr>
          <a:xfrm rot="10800000">
            <a:off x="6132205" y="2385928"/>
            <a:ext cx="1430400" cy="420000"/>
          </a:xfrm>
          <a:prstGeom prst="homePlate">
            <a:avLst>
              <a:gd name="adj" fmla="val 50000"/>
            </a:avLst>
          </a:prstGeom>
          <a:gradFill>
            <a:gsLst>
              <a:gs pos="0">
                <a:srgbClr val="B23808"/>
              </a:gs>
              <a:gs pos="100000">
                <a:srgbClr val="FFFFFF">
                  <a:alpha val="0"/>
                </a:srgbClr>
              </a:gs>
            </a:gsLst>
            <a:lin ang="10800025" scaled="0"/>
          </a:gra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latin typeface="Helvetica Neue"/>
              <a:ea typeface="Helvetica Neue"/>
              <a:cs typeface="Helvetica Neue"/>
              <a:sym typeface="Helvetica Neue"/>
            </a:endParaRPr>
          </a:p>
        </p:txBody>
      </p:sp>
      <p:sp>
        <p:nvSpPr>
          <p:cNvPr id="1170" name="Google Shape;1170;p138"/>
          <p:cNvSpPr txBox="1"/>
          <p:nvPr/>
        </p:nvSpPr>
        <p:spPr>
          <a:xfrm>
            <a:off x="6294563" y="2385875"/>
            <a:ext cx="1024500" cy="4155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300" b="1">
                <a:solidFill>
                  <a:schemeClr val="lt1"/>
                </a:solidFill>
                <a:latin typeface="Helvetica Neue"/>
                <a:ea typeface="Helvetica Neue"/>
                <a:cs typeface="Helvetica Neue"/>
                <a:sym typeface="Helvetica Neue"/>
              </a:rPr>
              <a:t>4.5X </a:t>
            </a:r>
            <a:br>
              <a:rPr lang="en" sz="700" b="1">
                <a:solidFill>
                  <a:schemeClr val="lt1"/>
                </a:solidFill>
                <a:latin typeface="Helvetica Neue"/>
                <a:ea typeface="Helvetica Neue"/>
                <a:cs typeface="Helvetica Neue"/>
                <a:sym typeface="Helvetica Neue"/>
              </a:rPr>
            </a:br>
            <a:r>
              <a:rPr lang="en" sz="800" b="1">
                <a:solidFill>
                  <a:schemeClr val="lt1"/>
                </a:solidFill>
                <a:latin typeface="Helvetica Neue"/>
                <a:ea typeface="Helvetica Neue"/>
                <a:cs typeface="Helvetica Neue"/>
                <a:sym typeface="Helvetica Neue"/>
              </a:rPr>
              <a:t>más rápido con IA</a:t>
            </a:r>
            <a:endParaRPr sz="800" b="1">
              <a:solidFill>
                <a:schemeClr val="lt1"/>
              </a:solidFill>
              <a:latin typeface="Helvetica Neue"/>
              <a:ea typeface="Helvetica Neue"/>
              <a:cs typeface="Helvetica Neue"/>
              <a:sym typeface="Helvetica Neue"/>
            </a:endParaRPr>
          </a:p>
        </p:txBody>
      </p:sp>
      <p:grpSp>
        <p:nvGrpSpPr>
          <p:cNvPr id="1171" name="Google Shape;1171;p138"/>
          <p:cNvGrpSpPr/>
          <p:nvPr/>
        </p:nvGrpSpPr>
        <p:grpSpPr>
          <a:xfrm>
            <a:off x="941854" y="4402923"/>
            <a:ext cx="420150" cy="420150"/>
            <a:chOff x="15925900" y="7802450"/>
            <a:chExt cx="840300" cy="840300"/>
          </a:xfrm>
        </p:grpSpPr>
        <p:sp>
          <p:nvSpPr>
            <p:cNvPr id="1172" name="Google Shape;1172;p138"/>
            <p:cNvSpPr/>
            <p:nvPr/>
          </p:nvSpPr>
          <p:spPr>
            <a:xfrm rot="10800000">
              <a:off x="15926200" y="7802750"/>
              <a:ext cx="840000" cy="840000"/>
            </a:xfrm>
            <a:prstGeom prst="pie">
              <a:avLst>
                <a:gd name="adj1" fmla="val 5374809"/>
                <a:gd name="adj2" fmla="val 16200000"/>
              </a:avLst>
            </a:prstGeom>
            <a:solidFill>
              <a:srgbClr val="AA251B">
                <a:alpha val="44940"/>
              </a:srgbClr>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73" name="Google Shape;1173;p138"/>
            <p:cNvSpPr/>
            <p:nvPr/>
          </p:nvSpPr>
          <p:spPr>
            <a:xfrm rot="10800000">
              <a:off x="16007196" y="7883746"/>
              <a:ext cx="677700" cy="677700"/>
            </a:xfrm>
            <a:prstGeom prst="pie">
              <a:avLst>
                <a:gd name="adj1" fmla="val 5374809"/>
                <a:gd name="adj2" fmla="val 16200000"/>
              </a:avLst>
            </a:prstGeom>
            <a:solidFill>
              <a:srgbClr val="AA251B"/>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74" name="Google Shape;1174;p138"/>
            <p:cNvSpPr/>
            <p:nvPr/>
          </p:nvSpPr>
          <p:spPr>
            <a:xfrm>
              <a:off x="15925900" y="7802450"/>
              <a:ext cx="840000" cy="840000"/>
            </a:xfrm>
            <a:prstGeom prst="pie">
              <a:avLst>
                <a:gd name="adj1" fmla="val 5374809"/>
                <a:gd name="adj2" fmla="val 16200000"/>
              </a:avLst>
            </a:prstGeom>
            <a:solidFill>
              <a:srgbClr val="C84624"/>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75" name="Google Shape;1175;p138"/>
            <p:cNvSpPr/>
            <p:nvPr/>
          </p:nvSpPr>
          <p:spPr>
            <a:xfrm>
              <a:off x="16083909" y="7961610"/>
              <a:ext cx="524400" cy="5217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a:p>
          </p:txBody>
        </p:sp>
      </p:grpSp>
      <p:sp>
        <p:nvSpPr>
          <p:cNvPr id="1176" name="Google Shape;1176;p138"/>
          <p:cNvSpPr/>
          <p:nvPr/>
        </p:nvSpPr>
        <p:spPr>
          <a:xfrm>
            <a:off x="1094600" y="2231200"/>
            <a:ext cx="383723" cy="1889833"/>
          </a:xfrm>
          <a:custGeom>
            <a:avLst/>
            <a:gdLst/>
            <a:ahLst/>
            <a:cxnLst/>
            <a:rect l="l" t="t" r="r" b="b"/>
            <a:pathLst>
              <a:path w="92075" h="10583" extrusionOk="0">
                <a:moveTo>
                  <a:pt x="0" y="0"/>
                </a:moveTo>
                <a:lnTo>
                  <a:pt x="0" y="10583"/>
                </a:lnTo>
                <a:lnTo>
                  <a:pt x="92075" y="10583"/>
                </a:lnTo>
              </a:path>
            </a:pathLst>
          </a:custGeom>
          <a:noFill/>
          <a:ln w="9525" cap="flat" cmpd="sng">
            <a:solidFill>
              <a:schemeClr val="accent6"/>
            </a:solidFill>
            <a:prstDash val="solid"/>
            <a:round/>
            <a:headEnd type="oval" w="lg" len="lg"/>
            <a:tailEnd type="oval" w="lg" len="lg"/>
          </a:ln>
        </p:spPr>
        <p:txBody>
          <a:bodyPr/>
          <a:lstStyle/>
          <a:p>
            <a:endParaRPr lang="es-ES"/>
          </a:p>
        </p:txBody>
      </p:sp>
      <p:grpSp>
        <p:nvGrpSpPr>
          <p:cNvPr id="1177" name="Google Shape;1177;p138"/>
          <p:cNvGrpSpPr/>
          <p:nvPr/>
        </p:nvGrpSpPr>
        <p:grpSpPr>
          <a:xfrm>
            <a:off x="2241431" y="3447692"/>
            <a:ext cx="184727" cy="184727"/>
            <a:chOff x="2106771" y="1291380"/>
            <a:chExt cx="693941" cy="693941"/>
          </a:xfrm>
        </p:grpSpPr>
        <p:sp>
          <p:nvSpPr>
            <p:cNvPr id="1178" name="Google Shape;1178;p138"/>
            <p:cNvSpPr/>
            <p:nvPr/>
          </p:nvSpPr>
          <p:spPr>
            <a:xfrm>
              <a:off x="2391201" y="1580233"/>
              <a:ext cx="123367" cy="114500"/>
            </a:xfrm>
            <a:custGeom>
              <a:avLst/>
              <a:gdLst/>
              <a:ahLst/>
              <a:cxnLst/>
              <a:rect l="l" t="t" r="r" b="b"/>
              <a:pathLst>
                <a:path w="123367" h="114500" extrusionOk="0">
                  <a:moveTo>
                    <a:pt x="123367" y="114500"/>
                  </a:moveTo>
                  <a:lnTo>
                    <a:pt x="106233" y="114500"/>
                  </a:lnTo>
                  <a:lnTo>
                    <a:pt x="106233" y="62455"/>
                  </a:lnTo>
                  <a:cubicBezTo>
                    <a:pt x="106233" y="37299"/>
                    <a:pt x="86529" y="17349"/>
                    <a:pt x="61684" y="17349"/>
                  </a:cubicBezTo>
                  <a:cubicBezTo>
                    <a:pt x="36839" y="17349"/>
                    <a:pt x="17134" y="37299"/>
                    <a:pt x="17134" y="62455"/>
                  </a:cubicBezTo>
                  <a:lnTo>
                    <a:pt x="17134" y="114500"/>
                  </a:lnTo>
                  <a:lnTo>
                    <a:pt x="0" y="114500"/>
                  </a:lnTo>
                  <a:lnTo>
                    <a:pt x="0" y="62455"/>
                  </a:lnTo>
                  <a:cubicBezTo>
                    <a:pt x="0" y="27758"/>
                    <a:pt x="27415" y="0"/>
                    <a:pt x="61684" y="0"/>
                  </a:cubicBezTo>
                  <a:cubicBezTo>
                    <a:pt x="95952" y="0"/>
                    <a:pt x="123367" y="27758"/>
                    <a:pt x="123367" y="62455"/>
                  </a:cubicBezTo>
                  <a:lnTo>
                    <a:pt x="123367" y="114500"/>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79" name="Google Shape;1179;p138"/>
            <p:cNvSpPr/>
            <p:nvPr/>
          </p:nvSpPr>
          <p:spPr>
            <a:xfrm>
              <a:off x="2368070" y="1685192"/>
              <a:ext cx="171343" cy="263697"/>
            </a:xfrm>
            <a:custGeom>
              <a:avLst/>
              <a:gdLst/>
              <a:ahLst/>
              <a:cxnLst/>
              <a:rect l="l" t="t" r="r" b="b"/>
              <a:pathLst>
                <a:path w="171343" h="263697" extrusionOk="0">
                  <a:moveTo>
                    <a:pt x="85672" y="263698"/>
                  </a:moveTo>
                  <a:cubicBezTo>
                    <a:pt x="38552" y="263698"/>
                    <a:pt x="0" y="224664"/>
                    <a:pt x="0" y="176955"/>
                  </a:cubicBezTo>
                  <a:lnTo>
                    <a:pt x="0" y="8674"/>
                  </a:lnTo>
                  <a:cubicBezTo>
                    <a:pt x="0" y="3470"/>
                    <a:pt x="3427" y="0"/>
                    <a:pt x="8567" y="0"/>
                  </a:cubicBezTo>
                  <a:lnTo>
                    <a:pt x="162777" y="0"/>
                  </a:lnTo>
                  <a:cubicBezTo>
                    <a:pt x="167917" y="0"/>
                    <a:pt x="171344" y="3470"/>
                    <a:pt x="171344" y="8674"/>
                  </a:cubicBezTo>
                  <a:lnTo>
                    <a:pt x="171344" y="176955"/>
                  </a:lnTo>
                  <a:cubicBezTo>
                    <a:pt x="171344" y="225531"/>
                    <a:pt x="133648" y="263698"/>
                    <a:pt x="85672" y="263698"/>
                  </a:cubicBezTo>
                  <a:close/>
                  <a:moveTo>
                    <a:pt x="17134" y="17349"/>
                  </a:moveTo>
                  <a:lnTo>
                    <a:pt x="17134" y="176955"/>
                  </a:lnTo>
                  <a:cubicBezTo>
                    <a:pt x="17134" y="215122"/>
                    <a:pt x="47976" y="246349"/>
                    <a:pt x="85672" y="246349"/>
                  </a:cubicBezTo>
                  <a:cubicBezTo>
                    <a:pt x="123367" y="246349"/>
                    <a:pt x="154209" y="215122"/>
                    <a:pt x="154209" y="176955"/>
                  </a:cubicBezTo>
                  <a:lnTo>
                    <a:pt x="154209" y="17349"/>
                  </a:lnTo>
                  <a:lnTo>
                    <a:pt x="17134" y="17349"/>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0" name="Google Shape;1180;p138"/>
            <p:cNvSpPr/>
            <p:nvPr/>
          </p:nvSpPr>
          <p:spPr>
            <a:xfrm>
              <a:off x="2277257" y="1621869"/>
              <a:ext cx="100236" cy="80670"/>
            </a:xfrm>
            <a:custGeom>
              <a:avLst/>
              <a:gdLst/>
              <a:ahLst/>
              <a:cxnLst/>
              <a:rect l="l" t="t" r="r" b="b"/>
              <a:pathLst>
                <a:path w="100236" h="80670" extrusionOk="0">
                  <a:moveTo>
                    <a:pt x="100236" y="80671"/>
                  </a:moveTo>
                  <a:lnTo>
                    <a:pt x="54830" y="80671"/>
                  </a:lnTo>
                  <a:cubicBezTo>
                    <a:pt x="49690" y="80671"/>
                    <a:pt x="46263" y="77201"/>
                    <a:pt x="46263" y="71997"/>
                  </a:cubicBezTo>
                  <a:lnTo>
                    <a:pt x="46263" y="17349"/>
                  </a:lnTo>
                  <a:lnTo>
                    <a:pt x="0" y="17349"/>
                  </a:lnTo>
                  <a:lnTo>
                    <a:pt x="0" y="0"/>
                  </a:lnTo>
                  <a:lnTo>
                    <a:pt x="54830" y="0"/>
                  </a:lnTo>
                  <a:cubicBezTo>
                    <a:pt x="59970" y="0"/>
                    <a:pt x="63397" y="3470"/>
                    <a:pt x="63397" y="8674"/>
                  </a:cubicBezTo>
                  <a:lnTo>
                    <a:pt x="63397" y="63322"/>
                  </a:lnTo>
                  <a:lnTo>
                    <a:pt x="100236" y="63322"/>
                  </a:lnTo>
                  <a:lnTo>
                    <a:pt x="100236" y="80671"/>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1" name="Google Shape;1181;p138"/>
            <p:cNvSpPr/>
            <p:nvPr/>
          </p:nvSpPr>
          <p:spPr>
            <a:xfrm>
              <a:off x="2250699" y="1766730"/>
              <a:ext cx="127651" cy="68526"/>
            </a:xfrm>
            <a:custGeom>
              <a:avLst/>
              <a:gdLst/>
              <a:ahLst/>
              <a:cxnLst/>
              <a:rect l="l" t="t" r="r" b="b"/>
              <a:pathLst>
                <a:path w="127651" h="68526" extrusionOk="0">
                  <a:moveTo>
                    <a:pt x="54830" y="68527"/>
                  </a:moveTo>
                  <a:lnTo>
                    <a:pt x="0" y="68527"/>
                  </a:lnTo>
                  <a:lnTo>
                    <a:pt x="0" y="51178"/>
                  </a:lnTo>
                  <a:lnTo>
                    <a:pt x="49690" y="51178"/>
                  </a:lnTo>
                  <a:lnTo>
                    <a:pt x="74535" y="4337"/>
                  </a:lnTo>
                  <a:cubicBezTo>
                    <a:pt x="76248" y="1735"/>
                    <a:pt x="78818" y="0"/>
                    <a:pt x="82245" y="0"/>
                  </a:cubicBezTo>
                  <a:lnTo>
                    <a:pt x="127651" y="0"/>
                  </a:lnTo>
                  <a:lnTo>
                    <a:pt x="127651" y="17349"/>
                  </a:lnTo>
                  <a:lnTo>
                    <a:pt x="87385" y="17349"/>
                  </a:lnTo>
                  <a:lnTo>
                    <a:pt x="61684" y="64190"/>
                  </a:lnTo>
                  <a:cubicBezTo>
                    <a:pt x="60827" y="66792"/>
                    <a:pt x="57400" y="68527"/>
                    <a:pt x="54830" y="6852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2" name="Google Shape;1182;p138"/>
            <p:cNvSpPr/>
            <p:nvPr/>
          </p:nvSpPr>
          <p:spPr>
            <a:xfrm>
              <a:off x="2272117" y="1863882"/>
              <a:ext cx="109659" cy="121439"/>
            </a:xfrm>
            <a:custGeom>
              <a:avLst/>
              <a:gdLst/>
              <a:ahLst/>
              <a:cxnLst/>
              <a:rect l="l" t="t" r="r" b="b"/>
              <a:pathLst>
                <a:path w="109659" h="121439" extrusionOk="0">
                  <a:moveTo>
                    <a:pt x="10281" y="121440"/>
                  </a:moveTo>
                  <a:lnTo>
                    <a:pt x="0" y="107561"/>
                  </a:lnTo>
                  <a:lnTo>
                    <a:pt x="52260" y="68527"/>
                  </a:lnTo>
                  <a:lnTo>
                    <a:pt x="52260" y="32962"/>
                  </a:lnTo>
                  <a:cubicBezTo>
                    <a:pt x="52260" y="29493"/>
                    <a:pt x="53973" y="26890"/>
                    <a:pt x="56543" y="25155"/>
                  </a:cubicBezTo>
                  <a:lnTo>
                    <a:pt x="101093" y="0"/>
                  </a:lnTo>
                  <a:lnTo>
                    <a:pt x="109660" y="14746"/>
                  </a:lnTo>
                  <a:lnTo>
                    <a:pt x="69394" y="38167"/>
                  </a:lnTo>
                  <a:lnTo>
                    <a:pt x="69394" y="72864"/>
                  </a:lnTo>
                  <a:cubicBezTo>
                    <a:pt x="69394" y="75466"/>
                    <a:pt x="67681" y="78068"/>
                    <a:pt x="65967" y="79803"/>
                  </a:cubicBezTo>
                  <a:lnTo>
                    <a:pt x="10281" y="121440"/>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3" name="Google Shape;1183;p138"/>
            <p:cNvSpPr/>
            <p:nvPr/>
          </p:nvSpPr>
          <p:spPr>
            <a:xfrm>
              <a:off x="2314096" y="1483948"/>
              <a:ext cx="114800" cy="116235"/>
            </a:xfrm>
            <a:custGeom>
              <a:avLst/>
              <a:gdLst/>
              <a:ahLst/>
              <a:cxnLst/>
              <a:rect l="l" t="t" r="r" b="b"/>
              <a:pathLst>
                <a:path w="114800" h="116235" extrusionOk="0">
                  <a:moveTo>
                    <a:pt x="106233" y="116235"/>
                  </a:moveTo>
                  <a:lnTo>
                    <a:pt x="97666" y="116235"/>
                  </a:lnTo>
                  <a:cubicBezTo>
                    <a:pt x="97666" y="89345"/>
                    <a:pt x="87385" y="65057"/>
                    <a:pt x="68537" y="45974"/>
                  </a:cubicBezTo>
                  <a:cubicBezTo>
                    <a:pt x="49690" y="27758"/>
                    <a:pt x="25702" y="17349"/>
                    <a:pt x="0" y="17349"/>
                  </a:cubicBezTo>
                  <a:lnTo>
                    <a:pt x="0" y="0"/>
                  </a:lnTo>
                  <a:cubicBezTo>
                    <a:pt x="0" y="0"/>
                    <a:pt x="0" y="0"/>
                    <a:pt x="857" y="0"/>
                  </a:cubicBezTo>
                  <a:cubicBezTo>
                    <a:pt x="30842" y="0"/>
                    <a:pt x="59970" y="12144"/>
                    <a:pt x="81388" y="33830"/>
                  </a:cubicBezTo>
                  <a:cubicBezTo>
                    <a:pt x="102806" y="55515"/>
                    <a:pt x="114800" y="85008"/>
                    <a:pt x="114800" y="115368"/>
                  </a:cubicBezTo>
                  <a:lnTo>
                    <a:pt x="106233" y="11623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4" name="Google Shape;1184;p138"/>
            <p:cNvSpPr/>
            <p:nvPr/>
          </p:nvSpPr>
          <p:spPr>
            <a:xfrm>
              <a:off x="2529989" y="1621869"/>
              <a:ext cx="100236" cy="80670"/>
            </a:xfrm>
            <a:custGeom>
              <a:avLst/>
              <a:gdLst/>
              <a:ahLst/>
              <a:cxnLst/>
              <a:rect l="l" t="t" r="r" b="b"/>
              <a:pathLst>
                <a:path w="100236" h="80670" extrusionOk="0">
                  <a:moveTo>
                    <a:pt x="45406" y="80671"/>
                  </a:moveTo>
                  <a:lnTo>
                    <a:pt x="0" y="80671"/>
                  </a:lnTo>
                  <a:lnTo>
                    <a:pt x="0" y="63322"/>
                  </a:lnTo>
                  <a:lnTo>
                    <a:pt x="36839" y="63322"/>
                  </a:lnTo>
                  <a:lnTo>
                    <a:pt x="36839" y="8674"/>
                  </a:lnTo>
                  <a:cubicBezTo>
                    <a:pt x="36839" y="3470"/>
                    <a:pt x="40266" y="0"/>
                    <a:pt x="45406" y="0"/>
                  </a:cubicBezTo>
                  <a:lnTo>
                    <a:pt x="100236" y="0"/>
                  </a:lnTo>
                  <a:lnTo>
                    <a:pt x="100236" y="17349"/>
                  </a:lnTo>
                  <a:lnTo>
                    <a:pt x="53973" y="17349"/>
                  </a:lnTo>
                  <a:lnTo>
                    <a:pt x="53973" y="71997"/>
                  </a:lnTo>
                  <a:cubicBezTo>
                    <a:pt x="53973" y="77201"/>
                    <a:pt x="50546" y="80671"/>
                    <a:pt x="45406" y="80671"/>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5" name="Google Shape;1185;p138"/>
            <p:cNvSpPr/>
            <p:nvPr/>
          </p:nvSpPr>
          <p:spPr>
            <a:xfrm>
              <a:off x="2529133" y="1766730"/>
              <a:ext cx="127651" cy="68526"/>
            </a:xfrm>
            <a:custGeom>
              <a:avLst/>
              <a:gdLst/>
              <a:ahLst/>
              <a:cxnLst/>
              <a:rect l="l" t="t" r="r" b="b"/>
              <a:pathLst>
                <a:path w="127651" h="68526" extrusionOk="0">
                  <a:moveTo>
                    <a:pt x="127651" y="68527"/>
                  </a:moveTo>
                  <a:lnTo>
                    <a:pt x="72821" y="68527"/>
                  </a:lnTo>
                  <a:cubicBezTo>
                    <a:pt x="69394" y="68527"/>
                    <a:pt x="66824" y="66792"/>
                    <a:pt x="65111" y="64190"/>
                  </a:cubicBezTo>
                  <a:lnTo>
                    <a:pt x="40266" y="17349"/>
                  </a:lnTo>
                  <a:lnTo>
                    <a:pt x="0" y="17349"/>
                  </a:lnTo>
                  <a:lnTo>
                    <a:pt x="0" y="0"/>
                  </a:lnTo>
                  <a:lnTo>
                    <a:pt x="45406" y="0"/>
                  </a:lnTo>
                  <a:cubicBezTo>
                    <a:pt x="48833" y="0"/>
                    <a:pt x="51403" y="1735"/>
                    <a:pt x="53117" y="4337"/>
                  </a:cubicBezTo>
                  <a:lnTo>
                    <a:pt x="77961" y="51178"/>
                  </a:lnTo>
                  <a:lnTo>
                    <a:pt x="127651" y="51178"/>
                  </a:lnTo>
                  <a:lnTo>
                    <a:pt x="127651" y="68527"/>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6" name="Google Shape;1186;p138"/>
            <p:cNvSpPr/>
            <p:nvPr/>
          </p:nvSpPr>
          <p:spPr>
            <a:xfrm>
              <a:off x="2525706" y="1863882"/>
              <a:ext cx="109659" cy="121439"/>
            </a:xfrm>
            <a:custGeom>
              <a:avLst/>
              <a:gdLst/>
              <a:ahLst/>
              <a:cxnLst/>
              <a:rect l="l" t="t" r="r" b="b"/>
              <a:pathLst>
                <a:path w="109659" h="121439" extrusionOk="0">
                  <a:moveTo>
                    <a:pt x="99379" y="121440"/>
                  </a:moveTo>
                  <a:lnTo>
                    <a:pt x="43693" y="79803"/>
                  </a:lnTo>
                  <a:cubicBezTo>
                    <a:pt x="41122" y="78068"/>
                    <a:pt x="40266" y="75466"/>
                    <a:pt x="40266" y="72864"/>
                  </a:cubicBezTo>
                  <a:lnTo>
                    <a:pt x="40266" y="38167"/>
                  </a:lnTo>
                  <a:lnTo>
                    <a:pt x="0" y="14746"/>
                  </a:lnTo>
                  <a:lnTo>
                    <a:pt x="8567" y="0"/>
                  </a:lnTo>
                  <a:lnTo>
                    <a:pt x="53117" y="25155"/>
                  </a:lnTo>
                  <a:cubicBezTo>
                    <a:pt x="55687" y="26890"/>
                    <a:pt x="57400" y="29493"/>
                    <a:pt x="57400" y="32962"/>
                  </a:cubicBezTo>
                  <a:lnTo>
                    <a:pt x="57400" y="68527"/>
                  </a:lnTo>
                  <a:lnTo>
                    <a:pt x="109660" y="107561"/>
                  </a:lnTo>
                  <a:lnTo>
                    <a:pt x="99379" y="121440"/>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7" name="Google Shape;1187;p138"/>
            <p:cNvSpPr/>
            <p:nvPr/>
          </p:nvSpPr>
          <p:spPr>
            <a:xfrm>
              <a:off x="2478586" y="1483948"/>
              <a:ext cx="114800" cy="116235"/>
            </a:xfrm>
            <a:custGeom>
              <a:avLst/>
              <a:gdLst/>
              <a:ahLst/>
              <a:cxnLst/>
              <a:rect l="l" t="t" r="r" b="b"/>
              <a:pathLst>
                <a:path w="114800" h="116235" extrusionOk="0">
                  <a:moveTo>
                    <a:pt x="0" y="116235"/>
                  </a:moveTo>
                  <a:cubicBezTo>
                    <a:pt x="0" y="52046"/>
                    <a:pt x="51403" y="0"/>
                    <a:pt x="114800" y="0"/>
                  </a:cubicBezTo>
                  <a:cubicBezTo>
                    <a:pt x="114800" y="0"/>
                    <a:pt x="114800" y="0"/>
                    <a:pt x="114800" y="0"/>
                  </a:cubicBezTo>
                  <a:lnTo>
                    <a:pt x="114800" y="17349"/>
                  </a:lnTo>
                  <a:lnTo>
                    <a:pt x="114800" y="17349"/>
                  </a:lnTo>
                  <a:cubicBezTo>
                    <a:pt x="114800" y="17349"/>
                    <a:pt x="114800" y="17349"/>
                    <a:pt x="114800" y="17349"/>
                  </a:cubicBezTo>
                  <a:cubicBezTo>
                    <a:pt x="60827" y="17349"/>
                    <a:pt x="17991" y="61587"/>
                    <a:pt x="17134" y="115368"/>
                  </a:cubicBezTo>
                  <a:lnTo>
                    <a:pt x="0" y="11623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8" name="Google Shape;1188;p138"/>
            <p:cNvSpPr/>
            <p:nvPr/>
          </p:nvSpPr>
          <p:spPr>
            <a:xfrm>
              <a:off x="2444318" y="1758055"/>
              <a:ext cx="17134" cy="23420"/>
            </a:xfrm>
            <a:custGeom>
              <a:avLst/>
              <a:gdLst/>
              <a:ahLst/>
              <a:cxnLst/>
              <a:rect l="l" t="t" r="r" b="b"/>
              <a:pathLst>
                <a:path w="17134" h="23420" extrusionOk="0">
                  <a:moveTo>
                    <a:pt x="0" y="0"/>
                  </a:moveTo>
                  <a:lnTo>
                    <a:pt x="17134" y="0"/>
                  </a:lnTo>
                  <a:lnTo>
                    <a:pt x="17134" y="23421"/>
                  </a:lnTo>
                  <a:lnTo>
                    <a:pt x="0" y="23421"/>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89" name="Google Shape;1189;p138"/>
            <p:cNvSpPr/>
            <p:nvPr/>
          </p:nvSpPr>
          <p:spPr>
            <a:xfrm>
              <a:off x="2446031" y="1817041"/>
              <a:ext cx="17134" cy="123174"/>
            </a:xfrm>
            <a:custGeom>
              <a:avLst/>
              <a:gdLst/>
              <a:ahLst/>
              <a:cxnLst/>
              <a:rect l="l" t="t" r="r" b="b"/>
              <a:pathLst>
                <a:path w="17134" h="123174" extrusionOk="0">
                  <a:moveTo>
                    <a:pt x="0" y="0"/>
                  </a:moveTo>
                  <a:lnTo>
                    <a:pt x="17134" y="0"/>
                  </a:lnTo>
                  <a:lnTo>
                    <a:pt x="17134" y="123175"/>
                  </a:lnTo>
                  <a:lnTo>
                    <a:pt x="0" y="123175"/>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90" name="Google Shape;1190;p138"/>
            <p:cNvSpPr/>
            <p:nvPr/>
          </p:nvSpPr>
          <p:spPr>
            <a:xfrm>
              <a:off x="2106771" y="1291380"/>
              <a:ext cx="693941" cy="596790"/>
            </a:xfrm>
            <a:custGeom>
              <a:avLst/>
              <a:gdLst/>
              <a:ahLst/>
              <a:cxnLst/>
              <a:rect l="l" t="t" r="r" b="b"/>
              <a:pathLst>
                <a:path w="693941" h="596790" extrusionOk="0">
                  <a:moveTo>
                    <a:pt x="625405" y="596790"/>
                  </a:moveTo>
                  <a:lnTo>
                    <a:pt x="496040" y="596790"/>
                  </a:lnTo>
                  <a:lnTo>
                    <a:pt x="496040" y="579442"/>
                  </a:lnTo>
                  <a:lnTo>
                    <a:pt x="625405" y="579442"/>
                  </a:lnTo>
                  <a:cubicBezTo>
                    <a:pt x="653676" y="579442"/>
                    <a:pt x="676808" y="556021"/>
                    <a:pt x="676808" y="527396"/>
                  </a:cubicBezTo>
                  <a:lnTo>
                    <a:pt x="676808" y="69394"/>
                  </a:lnTo>
                  <a:cubicBezTo>
                    <a:pt x="676808" y="40769"/>
                    <a:pt x="653676" y="17349"/>
                    <a:pt x="625405" y="17349"/>
                  </a:cubicBezTo>
                  <a:lnTo>
                    <a:pt x="68537" y="17349"/>
                  </a:lnTo>
                  <a:cubicBezTo>
                    <a:pt x="40266" y="17349"/>
                    <a:pt x="17134" y="40769"/>
                    <a:pt x="17134" y="69394"/>
                  </a:cubicBezTo>
                  <a:lnTo>
                    <a:pt x="17134" y="527396"/>
                  </a:lnTo>
                  <a:cubicBezTo>
                    <a:pt x="17134" y="556021"/>
                    <a:pt x="40266" y="579442"/>
                    <a:pt x="68537" y="579442"/>
                  </a:cubicBezTo>
                  <a:lnTo>
                    <a:pt x="198759" y="579442"/>
                  </a:lnTo>
                  <a:lnTo>
                    <a:pt x="198759" y="596790"/>
                  </a:lnTo>
                  <a:lnTo>
                    <a:pt x="68537" y="596790"/>
                  </a:lnTo>
                  <a:cubicBezTo>
                    <a:pt x="30842" y="596790"/>
                    <a:pt x="0" y="565563"/>
                    <a:pt x="0" y="527396"/>
                  </a:cubicBezTo>
                  <a:lnTo>
                    <a:pt x="0" y="69394"/>
                  </a:lnTo>
                  <a:cubicBezTo>
                    <a:pt x="0" y="31227"/>
                    <a:pt x="30842" y="0"/>
                    <a:pt x="68537" y="0"/>
                  </a:cubicBezTo>
                  <a:lnTo>
                    <a:pt x="625405" y="0"/>
                  </a:lnTo>
                  <a:cubicBezTo>
                    <a:pt x="663100" y="0"/>
                    <a:pt x="693942" y="31227"/>
                    <a:pt x="693942" y="69394"/>
                  </a:cubicBezTo>
                  <a:lnTo>
                    <a:pt x="693942" y="527396"/>
                  </a:lnTo>
                  <a:cubicBezTo>
                    <a:pt x="693942" y="565563"/>
                    <a:pt x="663100" y="596790"/>
                    <a:pt x="625405" y="59679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91" name="Google Shape;1191;p138"/>
            <p:cNvSpPr/>
            <p:nvPr/>
          </p:nvSpPr>
          <p:spPr>
            <a:xfrm>
              <a:off x="2121335" y="1383327"/>
              <a:ext cx="664813" cy="17348"/>
            </a:xfrm>
            <a:custGeom>
              <a:avLst/>
              <a:gdLst/>
              <a:ahLst/>
              <a:cxnLst/>
              <a:rect l="l" t="t" r="r" b="b"/>
              <a:pathLst>
                <a:path w="664813" h="17348" extrusionOk="0">
                  <a:moveTo>
                    <a:pt x="0" y="0"/>
                  </a:moveTo>
                  <a:lnTo>
                    <a:pt x="664814" y="0"/>
                  </a:lnTo>
                  <a:lnTo>
                    <a:pt x="664814" y="17349"/>
                  </a:lnTo>
                  <a:lnTo>
                    <a:pt x="0" y="17349"/>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92" name="Google Shape;1192;p138"/>
            <p:cNvSpPr/>
            <p:nvPr/>
          </p:nvSpPr>
          <p:spPr>
            <a:xfrm>
              <a:off x="2698763" y="1320005"/>
              <a:ext cx="54829" cy="55515"/>
            </a:xfrm>
            <a:custGeom>
              <a:avLst/>
              <a:gdLst/>
              <a:ahLst/>
              <a:cxnLst/>
              <a:rect l="l" t="t" r="r" b="b"/>
              <a:pathLst>
                <a:path w="54829" h="55515" extrusionOk="0">
                  <a:moveTo>
                    <a:pt x="27415" y="55515"/>
                  </a:moveTo>
                  <a:cubicBezTo>
                    <a:pt x="12851" y="55515"/>
                    <a:pt x="0" y="43371"/>
                    <a:pt x="0" y="27758"/>
                  </a:cubicBezTo>
                  <a:cubicBezTo>
                    <a:pt x="0" y="12144"/>
                    <a:pt x="11994" y="0"/>
                    <a:pt x="27415" y="0"/>
                  </a:cubicBezTo>
                  <a:cubicBezTo>
                    <a:pt x="42836" y="0"/>
                    <a:pt x="54830" y="12144"/>
                    <a:pt x="54830" y="27758"/>
                  </a:cubicBezTo>
                  <a:cubicBezTo>
                    <a:pt x="54830" y="43371"/>
                    <a:pt x="41979" y="55515"/>
                    <a:pt x="27415" y="55515"/>
                  </a:cubicBezTo>
                  <a:close/>
                  <a:moveTo>
                    <a:pt x="27415" y="18216"/>
                  </a:moveTo>
                  <a:cubicBezTo>
                    <a:pt x="22275" y="18216"/>
                    <a:pt x="17134" y="22553"/>
                    <a:pt x="17134" y="28625"/>
                  </a:cubicBezTo>
                  <a:cubicBezTo>
                    <a:pt x="17134" y="34697"/>
                    <a:pt x="21418" y="39034"/>
                    <a:pt x="27415" y="39034"/>
                  </a:cubicBezTo>
                  <a:cubicBezTo>
                    <a:pt x="33412" y="39034"/>
                    <a:pt x="37696" y="34697"/>
                    <a:pt x="37696" y="28625"/>
                  </a:cubicBezTo>
                  <a:cubicBezTo>
                    <a:pt x="37696" y="22553"/>
                    <a:pt x="32555" y="18216"/>
                    <a:pt x="27415" y="1821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93" name="Google Shape;1193;p138"/>
            <p:cNvSpPr/>
            <p:nvPr/>
          </p:nvSpPr>
          <p:spPr>
            <a:xfrm>
              <a:off x="2628512" y="1320005"/>
              <a:ext cx="54829" cy="55515"/>
            </a:xfrm>
            <a:custGeom>
              <a:avLst/>
              <a:gdLst/>
              <a:ahLst/>
              <a:cxnLst/>
              <a:rect l="l" t="t" r="r" b="b"/>
              <a:pathLst>
                <a:path w="54829" h="55515" extrusionOk="0">
                  <a:moveTo>
                    <a:pt x="27415" y="55515"/>
                  </a:moveTo>
                  <a:cubicBezTo>
                    <a:pt x="12851" y="55515"/>
                    <a:pt x="0" y="43371"/>
                    <a:pt x="0" y="27758"/>
                  </a:cubicBezTo>
                  <a:cubicBezTo>
                    <a:pt x="0" y="12144"/>
                    <a:pt x="11994" y="0"/>
                    <a:pt x="27415" y="0"/>
                  </a:cubicBezTo>
                  <a:cubicBezTo>
                    <a:pt x="42836" y="0"/>
                    <a:pt x="54830" y="12144"/>
                    <a:pt x="54830" y="27758"/>
                  </a:cubicBezTo>
                  <a:cubicBezTo>
                    <a:pt x="54830" y="43371"/>
                    <a:pt x="41979" y="55515"/>
                    <a:pt x="27415" y="55515"/>
                  </a:cubicBezTo>
                  <a:close/>
                  <a:moveTo>
                    <a:pt x="27415" y="18216"/>
                  </a:moveTo>
                  <a:cubicBezTo>
                    <a:pt x="22275" y="18216"/>
                    <a:pt x="17134" y="22553"/>
                    <a:pt x="17134" y="28625"/>
                  </a:cubicBezTo>
                  <a:cubicBezTo>
                    <a:pt x="17134" y="34697"/>
                    <a:pt x="21418" y="39034"/>
                    <a:pt x="27415" y="39034"/>
                  </a:cubicBezTo>
                  <a:cubicBezTo>
                    <a:pt x="33412" y="39034"/>
                    <a:pt x="37696" y="34697"/>
                    <a:pt x="37696" y="28625"/>
                  </a:cubicBezTo>
                  <a:cubicBezTo>
                    <a:pt x="37696" y="22553"/>
                    <a:pt x="32555" y="18216"/>
                    <a:pt x="27415" y="1821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94" name="Google Shape;1194;p138"/>
            <p:cNvSpPr/>
            <p:nvPr/>
          </p:nvSpPr>
          <p:spPr>
            <a:xfrm>
              <a:off x="2558261" y="1320005"/>
              <a:ext cx="54829" cy="55515"/>
            </a:xfrm>
            <a:custGeom>
              <a:avLst/>
              <a:gdLst/>
              <a:ahLst/>
              <a:cxnLst/>
              <a:rect l="l" t="t" r="r" b="b"/>
              <a:pathLst>
                <a:path w="54829" h="55515" extrusionOk="0">
                  <a:moveTo>
                    <a:pt x="27415" y="55515"/>
                  </a:moveTo>
                  <a:cubicBezTo>
                    <a:pt x="12851" y="55515"/>
                    <a:pt x="0" y="43371"/>
                    <a:pt x="0" y="27758"/>
                  </a:cubicBezTo>
                  <a:cubicBezTo>
                    <a:pt x="0" y="12144"/>
                    <a:pt x="11994" y="0"/>
                    <a:pt x="27415" y="0"/>
                  </a:cubicBezTo>
                  <a:cubicBezTo>
                    <a:pt x="42836" y="0"/>
                    <a:pt x="54830" y="12144"/>
                    <a:pt x="54830" y="27758"/>
                  </a:cubicBezTo>
                  <a:cubicBezTo>
                    <a:pt x="54830" y="43371"/>
                    <a:pt x="42836" y="55515"/>
                    <a:pt x="27415" y="55515"/>
                  </a:cubicBezTo>
                  <a:close/>
                  <a:moveTo>
                    <a:pt x="27415" y="18216"/>
                  </a:moveTo>
                  <a:cubicBezTo>
                    <a:pt x="22275" y="18216"/>
                    <a:pt x="17134" y="22553"/>
                    <a:pt x="17134" y="28625"/>
                  </a:cubicBezTo>
                  <a:cubicBezTo>
                    <a:pt x="17134" y="34697"/>
                    <a:pt x="21418" y="39034"/>
                    <a:pt x="27415" y="39034"/>
                  </a:cubicBezTo>
                  <a:cubicBezTo>
                    <a:pt x="33412" y="39034"/>
                    <a:pt x="37696" y="34697"/>
                    <a:pt x="37696" y="28625"/>
                  </a:cubicBezTo>
                  <a:cubicBezTo>
                    <a:pt x="37696" y="22553"/>
                    <a:pt x="33412" y="18216"/>
                    <a:pt x="27415" y="1821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195" name="Google Shape;1195;p138"/>
            <p:cNvSpPr/>
            <p:nvPr/>
          </p:nvSpPr>
          <p:spPr>
            <a:xfrm>
              <a:off x="2170168" y="1464865"/>
              <a:ext cx="154209" cy="8674"/>
            </a:xfrm>
            <a:custGeom>
              <a:avLst/>
              <a:gdLst/>
              <a:ahLst/>
              <a:cxnLst/>
              <a:rect l="l" t="t" r="r" b="b"/>
              <a:pathLst>
                <a:path w="154209" h="8674" extrusionOk="0">
                  <a:moveTo>
                    <a:pt x="149926" y="8674"/>
                  </a:moveTo>
                  <a:lnTo>
                    <a:pt x="141359" y="8674"/>
                  </a:lnTo>
                  <a:cubicBezTo>
                    <a:pt x="138788" y="8674"/>
                    <a:pt x="137075" y="6939"/>
                    <a:pt x="137075" y="4337"/>
                  </a:cubicBezTo>
                  <a:cubicBezTo>
                    <a:pt x="137075" y="1735"/>
                    <a:pt x="138788" y="0"/>
                    <a:pt x="141359" y="0"/>
                  </a:cubicBezTo>
                  <a:lnTo>
                    <a:pt x="149926" y="0"/>
                  </a:lnTo>
                  <a:cubicBezTo>
                    <a:pt x="152496" y="0"/>
                    <a:pt x="154209" y="1735"/>
                    <a:pt x="154209" y="4337"/>
                  </a:cubicBezTo>
                  <a:cubicBezTo>
                    <a:pt x="154209" y="6939"/>
                    <a:pt x="151639" y="8674"/>
                    <a:pt x="149926" y="8674"/>
                  </a:cubicBezTo>
                  <a:close/>
                  <a:moveTo>
                    <a:pt x="115657" y="8674"/>
                  </a:moveTo>
                  <a:lnTo>
                    <a:pt x="107090" y="8674"/>
                  </a:lnTo>
                  <a:cubicBezTo>
                    <a:pt x="104520" y="8674"/>
                    <a:pt x="102806" y="6939"/>
                    <a:pt x="102806" y="4337"/>
                  </a:cubicBezTo>
                  <a:cubicBezTo>
                    <a:pt x="102806" y="1735"/>
                    <a:pt x="104520" y="0"/>
                    <a:pt x="107090" y="0"/>
                  </a:cubicBezTo>
                  <a:lnTo>
                    <a:pt x="115657" y="0"/>
                  </a:lnTo>
                  <a:cubicBezTo>
                    <a:pt x="118227" y="0"/>
                    <a:pt x="119941" y="1735"/>
                    <a:pt x="119941" y="4337"/>
                  </a:cubicBezTo>
                  <a:cubicBezTo>
                    <a:pt x="119941" y="6939"/>
                    <a:pt x="117370" y="8674"/>
                    <a:pt x="115657" y="8674"/>
                  </a:cubicBezTo>
                  <a:close/>
                  <a:moveTo>
                    <a:pt x="81388" y="8674"/>
                  </a:moveTo>
                  <a:lnTo>
                    <a:pt x="72821" y="8674"/>
                  </a:lnTo>
                  <a:cubicBezTo>
                    <a:pt x="70251" y="8674"/>
                    <a:pt x="68537" y="6939"/>
                    <a:pt x="68537" y="4337"/>
                  </a:cubicBezTo>
                  <a:cubicBezTo>
                    <a:pt x="68537" y="1735"/>
                    <a:pt x="70251" y="0"/>
                    <a:pt x="72821" y="0"/>
                  </a:cubicBezTo>
                  <a:lnTo>
                    <a:pt x="81388" y="0"/>
                  </a:lnTo>
                  <a:cubicBezTo>
                    <a:pt x="83958" y="0"/>
                    <a:pt x="85672" y="1735"/>
                    <a:pt x="85672" y="4337"/>
                  </a:cubicBezTo>
                  <a:cubicBezTo>
                    <a:pt x="85672" y="6939"/>
                    <a:pt x="83102" y="8674"/>
                    <a:pt x="81388" y="8674"/>
                  </a:cubicBezTo>
                  <a:close/>
                  <a:moveTo>
                    <a:pt x="47120" y="8674"/>
                  </a:moveTo>
                  <a:lnTo>
                    <a:pt x="38552" y="8674"/>
                  </a:lnTo>
                  <a:cubicBezTo>
                    <a:pt x="35982" y="8674"/>
                    <a:pt x="34269" y="6939"/>
                    <a:pt x="34269" y="4337"/>
                  </a:cubicBezTo>
                  <a:cubicBezTo>
                    <a:pt x="34269" y="1735"/>
                    <a:pt x="35982" y="0"/>
                    <a:pt x="38552" y="0"/>
                  </a:cubicBezTo>
                  <a:lnTo>
                    <a:pt x="47120" y="0"/>
                  </a:lnTo>
                  <a:cubicBezTo>
                    <a:pt x="49690" y="0"/>
                    <a:pt x="51403" y="1735"/>
                    <a:pt x="51403" y="4337"/>
                  </a:cubicBezTo>
                  <a:cubicBezTo>
                    <a:pt x="51403" y="6939"/>
                    <a:pt x="48833" y="8674"/>
                    <a:pt x="47120" y="8674"/>
                  </a:cubicBezTo>
                  <a:close/>
                  <a:moveTo>
                    <a:pt x="12851" y="8674"/>
                  </a:moveTo>
                  <a:lnTo>
                    <a:pt x="4284" y="8674"/>
                  </a:lnTo>
                  <a:cubicBezTo>
                    <a:pt x="1713" y="8674"/>
                    <a:pt x="0" y="6939"/>
                    <a:pt x="0" y="4337"/>
                  </a:cubicBezTo>
                  <a:cubicBezTo>
                    <a:pt x="0" y="1735"/>
                    <a:pt x="1713" y="0"/>
                    <a:pt x="4284" y="0"/>
                  </a:cubicBezTo>
                  <a:lnTo>
                    <a:pt x="12851" y="0"/>
                  </a:lnTo>
                  <a:cubicBezTo>
                    <a:pt x="15421" y="0"/>
                    <a:pt x="17134" y="1735"/>
                    <a:pt x="17134" y="4337"/>
                  </a:cubicBezTo>
                  <a:cubicBezTo>
                    <a:pt x="17134" y="6939"/>
                    <a:pt x="14564" y="8674"/>
                    <a:pt x="12851" y="867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196" name="Google Shape;1196;p138"/>
          <p:cNvSpPr/>
          <p:nvPr/>
        </p:nvSpPr>
        <p:spPr>
          <a:xfrm>
            <a:off x="2167048" y="2231188"/>
            <a:ext cx="990727" cy="892120"/>
          </a:xfrm>
          <a:custGeom>
            <a:avLst/>
            <a:gdLst/>
            <a:ahLst/>
            <a:cxnLst/>
            <a:rect l="l" t="t" r="r" b="b"/>
            <a:pathLst>
              <a:path w="92075" h="10583" extrusionOk="0">
                <a:moveTo>
                  <a:pt x="0" y="0"/>
                </a:moveTo>
                <a:lnTo>
                  <a:pt x="0" y="10583"/>
                </a:lnTo>
                <a:lnTo>
                  <a:pt x="92075" y="10583"/>
                </a:lnTo>
              </a:path>
            </a:pathLst>
          </a:custGeom>
          <a:noFill/>
          <a:ln w="9525" cap="flat" cmpd="sng">
            <a:solidFill>
              <a:schemeClr val="accent6"/>
            </a:solidFill>
            <a:prstDash val="solid"/>
            <a:round/>
            <a:headEnd type="oval" w="lg" len="lg"/>
            <a:tailEnd type="oval" w="lg" len="lg"/>
          </a:ln>
        </p:spPr>
        <p:txBody>
          <a:bodyPr/>
          <a:lstStyle/>
          <a:p>
            <a:endParaRPr lang="es-ES"/>
          </a:p>
        </p:txBody>
      </p:sp>
      <p:grpSp>
        <p:nvGrpSpPr>
          <p:cNvPr id="1197" name="Google Shape;1197;p138"/>
          <p:cNvGrpSpPr/>
          <p:nvPr/>
        </p:nvGrpSpPr>
        <p:grpSpPr>
          <a:xfrm>
            <a:off x="2928546" y="2883075"/>
            <a:ext cx="420150" cy="420150"/>
            <a:chOff x="15925900" y="7802450"/>
            <a:chExt cx="840300" cy="840300"/>
          </a:xfrm>
        </p:grpSpPr>
        <p:sp>
          <p:nvSpPr>
            <p:cNvPr id="1198" name="Google Shape;1198;p138"/>
            <p:cNvSpPr/>
            <p:nvPr/>
          </p:nvSpPr>
          <p:spPr>
            <a:xfrm rot="10800000">
              <a:off x="15926200" y="7802750"/>
              <a:ext cx="840000" cy="840000"/>
            </a:xfrm>
            <a:prstGeom prst="pie">
              <a:avLst>
                <a:gd name="adj1" fmla="val 5374809"/>
                <a:gd name="adj2" fmla="val 16200000"/>
              </a:avLst>
            </a:prstGeom>
            <a:solidFill>
              <a:srgbClr val="AA251B">
                <a:alpha val="44940"/>
              </a:srgbClr>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199" name="Google Shape;1199;p138"/>
            <p:cNvSpPr/>
            <p:nvPr/>
          </p:nvSpPr>
          <p:spPr>
            <a:xfrm rot="10800000">
              <a:off x="16007196" y="7883746"/>
              <a:ext cx="677700" cy="677700"/>
            </a:xfrm>
            <a:prstGeom prst="pie">
              <a:avLst>
                <a:gd name="adj1" fmla="val 5374809"/>
                <a:gd name="adj2" fmla="val 16200000"/>
              </a:avLst>
            </a:prstGeom>
            <a:solidFill>
              <a:srgbClr val="AA251B"/>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200" name="Google Shape;1200;p138"/>
            <p:cNvSpPr/>
            <p:nvPr/>
          </p:nvSpPr>
          <p:spPr>
            <a:xfrm>
              <a:off x="15925900" y="7802450"/>
              <a:ext cx="840000" cy="840000"/>
            </a:xfrm>
            <a:prstGeom prst="pie">
              <a:avLst>
                <a:gd name="adj1" fmla="val 5374809"/>
                <a:gd name="adj2" fmla="val 16200000"/>
              </a:avLst>
            </a:prstGeom>
            <a:solidFill>
              <a:srgbClr val="C84624"/>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201" name="Google Shape;1201;p138"/>
            <p:cNvSpPr/>
            <p:nvPr/>
          </p:nvSpPr>
          <p:spPr>
            <a:xfrm>
              <a:off x="16083909" y="7961610"/>
              <a:ext cx="524400" cy="5217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a:p>
          </p:txBody>
        </p:sp>
      </p:grpSp>
      <p:grpSp>
        <p:nvGrpSpPr>
          <p:cNvPr id="1202" name="Google Shape;1202;p138"/>
          <p:cNvGrpSpPr/>
          <p:nvPr/>
        </p:nvGrpSpPr>
        <p:grpSpPr>
          <a:xfrm>
            <a:off x="3055029" y="3007448"/>
            <a:ext cx="167750" cy="171933"/>
            <a:chOff x="4385685" y="5091135"/>
            <a:chExt cx="366746" cy="375892"/>
          </a:xfrm>
        </p:grpSpPr>
        <p:grpSp>
          <p:nvGrpSpPr>
            <p:cNvPr id="1203" name="Google Shape;1203;p138"/>
            <p:cNvGrpSpPr/>
            <p:nvPr/>
          </p:nvGrpSpPr>
          <p:grpSpPr>
            <a:xfrm>
              <a:off x="4385685" y="5091135"/>
              <a:ext cx="366746" cy="375892"/>
              <a:chOff x="1979215" y="1275969"/>
              <a:chExt cx="615553" cy="630903"/>
            </a:xfrm>
          </p:grpSpPr>
          <p:sp>
            <p:nvSpPr>
              <p:cNvPr id="1204" name="Google Shape;1204;p138"/>
              <p:cNvSpPr/>
              <p:nvPr/>
            </p:nvSpPr>
            <p:spPr>
              <a:xfrm>
                <a:off x="2311789" y="1275969"/>
                <a:ext cx="282979" cy="266278"/>
              </a:xfrm>
              <a:custGeom>
                <a:avLst/>
                <a:gdLst/>
                <a:ahLst/>
                <a:cxnLst/>
                <a:rect l="l" t="t" r="r" b="b"/>
                <a:pathLst>
                  <a:path w="282979" h="266278" extrusionOk="0">
                    <a:moveTo>
                      <a:pt x="273701" y="266279"/>
                    </a:moveTo>
                    <a:cubicBezTo>
                      <a:pt x="268134" y="266279"/>
                      <a:pt x="264423" y="262567"/>
                      <a:pt x="264423" y="257001"/>
                    </a:cubicBezTo>
                    <a:lnTo>
                      <a:pt x="264423" y="247723"/>
                    </a:lnTo>
                    <a:cubicBezTo>
                      <a:pt x="264423" y="242156"/>
                      <a:pt x="268134" y="238445"/>
                      <a:pt x="273701" y="238445"/>
                    </a:cubicBezTo>
                    <a:cubicBezTo>
                      <a:pt x="279268" y="238445"/>
                      <a:pt x="282979" y="242156"/>
                      <a:pt x="282979" y="247723"/>
                    </a:cubicBezTo>
                    <a:lnTo>
                      <a:pt x="282979" y="257001"/>
                    </a:lnTo>
                    <a:cubicBezTo>
                      <a:pt x="282979" y="262567"/>
                      <a:pt x="278340" y="266279"/>
                      <a:pt x="273701" y="266279"/>
                    </a:cubicBezTo>
                    <a:close/>
                    <a:moveTo>
                      <a:pt x="9278" y="250506"/>
                    </a:moveTo>
                    <a:cubicBezTo>
                      <a:pt x="3711" y="250506"/>
                      <a:pt x="0" y="246795"/>
                      <a:pt x="0" y="241228"/>
                    </a:cubicBezTo>
                    <a:lnTo>
                      <a:pt x="0" y="231950"/>
                    </a:lnTo>
                    <a:cubicBezTo>
                      <a:pt x="0" y="226383"/>
                      <a:pt x="3711" y="222672"/>
                      <a:pt x="9278" y="222672"/>
                    </a:cubicBezTo>
                    <a:cubicBezTo>
                      <a:pt x="14845" y="222672"/>
                      <a:pt x="18556" y="226383"/>
                      <a:pt x="18556" y="231950"/>
                    </a:cubicBezTo>
                    <a:lnTo>
                      <a:pt x="18556" y="241228"/>
                    </a:lnTo>
                    <a:cubicBezTo>
                      <a:pt x="18556" y="245867"/>
                      <a:pt x="14845" y="250506"/>
                      <a:pt x="9278" y="250506"/>
                    </a:cubicBezTo>
                    <a:close/>
                    <a:moveTo>
                      <a:pt x="273701" y="219889"/>
                    </a:moveTo>
                    <a:cubicBezTo>
                      <a:pt x="268134" y="219889"/>
                      <a:pt x="264423" y="216177"/>
                      <a:pt x="264423" y="210611"/>
                    </a:cubicBezTo>
                    <a:lnTo>
                      <a:pt x="264423" y="201333"/>
                    </a:lnTo>
                    <a:cubicBezTo>
                      <a:pt x="264423" y="195766"/>
                      <a:pt x="268134" y="192055"/>
                      <a:pt x="273701" y="192055"/>
                    </a:cubicBezTo>
                    <a:cubicBezTo>
                      <a:pt x="279268" y="192055"/>
                      <a:pt x="282979" y="195766"/>
                      <a:pt x="282979" y="201333"/>
                    </a:cubicBezTo>
                    <a:lnTo>
                      <a:pt x="282979" y="210611"/>
                    </a:lnTo>
                    <a:cubicBezTo>
                      <a:pt x="282979" y="216177"/>
                      <a:pt x="278340" y="219889"/>
                      <a:pt x="273701" y="219889"/>
                    </a:cubicBezTo>
                    <a:close/>
                    <a:moveTo>
                      <a:pt x="9278" y="204116"/>
                    </a:moveTo>
                    <a:cubicBezTo>
                      <a:pt x="3711" y="204116"/>
                      <a:pt x="0" y="200405"/>
                      <a:pt x="0" y="194838"/>
                    </a:cubicBezTo>
                    <a:lnTo>
                      <a:pt x="0" y="185560"/>
                    </a:lnTo>
                    <a:cubicBezTo>
                      <a:pt x="0" y="179993"/>
                      <a:pt x="3711" y="176282"/>
                      <a:pt x="9278" y="176282"/>
                    </a:cubicBezTo>
                    <a:cubicBezTo>
                      <a:pt x="14845" y="176282"/>
                      <a:pt x="18556" y="179993"/>
                      <a:pt x="18556" y="185560"/>
                    </a:cubicBezTo>
                    <a:lnTo>
                      <a:pt x="18556" y="194838"/>
                    </a:lnTo>
                    <a:cubicBezTo>
                      <a:pt x="18556" y="199477"/>
                      <a:pt x="14845" y="204116"/>
                      <a:pt x="9278" y="204116"/>
                    </a:cubicBezTo>
                    <a:close/>
                    <a:moveTo>
                      <a:pt x="273701" y="173499"/>
                    </a:moveTo>
                    <a:cubicBezTo>
                      <a:pt x="268134" y="173499"/>
                      <a:pt x="264423" y="169787"/>
                      <a:pt x="264423" y="164221"/>
                    </a:cubicBezTo>
                    <a:lnTo>
                      <a:pt x="264423" y="154943"/>
                    </a:lnTo>
                    <a:cubicBezTo>
                      <a:pt x="264423" y="149376"/>
                      <a:pt x="268134" y="145665"/>
                      <a:pt x="273701" y="145665"/>
                    </a:cubicBezTo>
                    <a:cubicBezTo>
                      <a:pt x="279268" y="145665"/>
                      <a:pt x="282979" y="149376"/>
                      <a:pt x="282979" y="154943"/>
                    </a:cubicBezTo>
                    <a:lnTo>
                      <a:pt x="282979" y="164221"/>
                    </a:lnTo>
                    <a:cubicBezTo>
                      <a:pt x="282979" y="169787"/>
                      <a:pt x="278340" y="173499"/>
                      <a:pt x="273701" y="173499"/>
                    </a:cubicBezTo>
                    <a:close/>
                    <a:moveTo>
                      <a:pt x="9278" y="157726"/>
                    </a:moveTo>
                    <a:cubicBezTo>
                      <a:pt x="3711" y="157726"/>
                      <a:pt x="0" y="154015"/>
                      <a:pt x="0" y="148448"/>
                    </a:cubicBezTo>
                    <a:lnTo>
                      <a:pt x="0" y="139170"/>
                    </a:lnTo>
                    <a:cubicBezTo>
                      <a:pt x="0" y="133603"/>
                      <a:pt x="3711" y="129892"/>
                      <a:pt x="9278" y="129892"/>
                    </a:cubicBezTo>
                    <a:cubicBezTo>
                      <a:pt x="14845" y="129892"/>
                      <a:pt x="18556" y="133603"/>
                      <a:pt x="18556" y="139170"/>
                    </a:cubicBezTo>
                    <a:lnTo>
                      <a:pt x="18556" y="148448"/>
                    </a:lnTo>
                    <a:cubicBezTo>
                      <a:pt x="18556" y="153087"/>
                      <a:pt x="14845" y="157726"/>
                      <a:pt x="9278" y="157726"/>
                    </a:cubicBezTo>
                    <a:close/>
                    <a:moveTo>
                      <a:pt x="273701" y="127109"/>
                    </a:moveTo>
                    <a:cubicBezTo>
                      <a:pt x="268134" y="127109"/>
                      <a:pt x="264423" y="123397"/>
                      <a:pt x="264423" y="117831"/>
                    </a:cubicBezTo>
                    <a:lnTo>
                      <a:pt x="264423" y="108553"/>
                    </a:lnTo>
                    <a:cubicBezTo>
                      <a:pt x="264423" y="102986"/>
                      <a:pt x="268134" y="99275"/>
                      <a:pt x="273701" y="99275"/>
                    </a:cubicBezTo>
                    <a:cubicBezTo>
                      <a:pt x="279268" y="99275"/>
                      <a:pt x="282979" y="102986"/>
                      <a:pt x="282979" y="108553"/>
                    </a:cubicBezTo>
                    <a:lnTo>
                      <a:pt x="282979" y="117831"/>
                    </a:lnTo>
                    <a:cubicBezTo>
                      <a:pt x="282979" y="123397"/>
                      <a:pt x="278340" y="127109"/>
                      <a:pt x="273701" y="127109"/>
                    </a:cubicBezTo>
                    <a:close/>
                    <a:moveTo>
                      <a:pt x="10206" y="111336"/>
                    </a:moveTo>
                    <a:cubicBezTo>
                      <a:pt x="9278" y="111336"/>
                      <a:pt x="9278" y="111336"/>
                      <a:pt x="10206" y="111336"/>
                    </a:cubicBezTo>
                    <a:cubicBezTo>
                      <a:pt x="4639" y="111336"/>
                      <a:pt x="928" y="106697"/>
                      <a:pt x="928" y="101130"/>
                    </a:cubicBezTo>
                    <a:cubicBezTo>
                      <a:pt x="928" y="97419"/>
                      <a:pt x="1856" y="94636"/>
                      <a:pt x="1856" y="90924"/>
                    </a:cubicBezTo>
                    <a:cubicBezTo>
                      <a:pt x="2783" y="86285"/>
                      <a:pt x="7422" y="82574"/>
                      <a:pt x="12061" y="83502"/>
                    </a:cubicBezTo>
                    <a:cubicBezTo>
                      <a:pt x="16700" y="84430"/>
                      <a:pt x="20412" y="89069"/>
                      <a:pt x="19484" y="93708"/>
                    </a:cubicBezTo>
                    <a:cubicBezTo>
                      <a:pt x="19484" y="96491"/>
                      <a:pt x="18556" y="99275"/>
                      <a:pt x="18556" y="102058"/>
                    </a:cubicBezTo>
                    <a:cubicBezTo>
                      <a:pt x="18556" y="107625"/>
                      <a:pt x="14845" y="111336"/>
                      <a:pt x="10206" y="111336"/>
                    </a:cubicBezTo>
                    <a:close/>
                    <a:moveTo>
                      <a:pt x="266279" y="81646"/>
                    </a:moveTo>
                    <a:cubicBezTo>
                      <a:pt x="262567" y="81646"/>
                      <a:pt x="258856" y="79791"/>
                      <a:pt x="257928" y="76080"/>
                    </a:cubicBezTo>
                    <a:cubicBezTo>
                      <a:pt x="257001" y="73296"/>
                      <a:pt x="256073" y="70513"/>
                      <a:pt x="254217" y="68657"/>
                    </a:cubicBezTo>
                    <a:cubicBezTo>
                      <a:pt x="252362" y="64018"/>
                      <a:pt x="254217" y="58451"/>
                      <a:pt x="257928" y="56596"/>
                    </a:cubicBezTo>
                    <a:cubicBezTo>
                      <a:pt x="261640" y="54740"/>
                      <a:pt x="268134" y="56596"/>
                      <a:pt x="269990" y="60307"/>
                    </a:cubicBezTo>
                    <a:cubicBezTo>
                      <a:pt x="271845" y="63090"/>
                      <a:pt x="272773" y="66802"/>
                      <a:pt x="273701" y="69585"/>
                    </a:cubicBezTo>
                    <a:cubicBezTo>
                      <a:pt x="275557" y="74224"/>
                      <a:pt x="272773" y="79791"/>
                      <a:pt x="268134" y="81646"/>
                    </a:cubicBezTo>
                    <a:cubicBezTo>
                      <a:pt x="269062" y="81646"/>
                      <a:pt x="268134" y="81646"/>
                      <a:pt x="266279" y="81646"/>
                    </a:cubicBezTo>
                    <a:close/>
                    <a:moveTo>
                      <a:pt x="23195" y="67729"/>
                    </a:moveTo>
                    <a:cubicBezTo>
                      <a:pt x="21339" y="67729"/>
                      <a:pt x="20412" y="67729"/>
                      <a:pt x="18556" y="66802"/>
                    </a:cubicBezTo>
                    <a:cubicBezTo>
                      <a:pt x="13917" y="64018"/>
                      <a:pt x="12989" y="58451"/>
                      <a:pt x="14845" y="53812"/>
                    </a:cubicBezTo>
                    <a:cubicBezTo>
                      <a:pt x="16700" y="51029"/>
                      <a:pt x="18556" y="48246"/>
                      <a:pt x="20412" y="45462"/>
                    </a:cubicBezTo>
                    <a:cubicBezTo>
                      <a:pt x="23195" y="41751"/>
                      <a:pt x="28762" y="40823"/>
                      <a:pt x="33401" y="43607"/>
                    </a:cubicBezTo>
                    <a:cubicBezTo>
                      <a:pt x="37112" y="46390"/>
                      <a:pt x="38040" y="51957"/>
                      <a:pt x="35256" y="56596"/>
                    </a:cubicBezTo>
                    <a:cubicBezTo>
                      <a:pt x="33401" y="58451"/>
                      <a:pt x="32473" y="61235"/>
                      <a:pt x="30617" y="64018"/>
                    </a:cubicBezTo>
                    <a:cubicBezTo>
                      <a:pt x="29690" y="65874"/>
                      <a:pt x="25978" y="67729"/>
                      <a:pt x="23195" y="67729"/>
                    </a:cubicBezTo>
                    <a:close/>
                    <a:moveTo>
                      <a:pt x="240300" y="43607"/>
                    </a:moveTo>
                    <a:cubicBezTo>
                      <a:pt x="238445" y="43607"/>
                      <a:pt x="235661" y="42679"/>
                      <a:pt x="233806" y="40823"/>
                    </a:cubicBezTo>
                    <a:cubicBezTo>
                      <a:pt x="231950" y="38968"/>
                      <a:pt x="229167" y="37112"/>
                      <a:pt x="227311" y="35256"/>
                    </a:cubicBezTo>
                    <a:cubicBezTo>
                      <a:pt x="223600" y="32473"/>
                      <a:pt x="222672" y="25978"/>
                      <a:pt x="225455" y="22267"/>
                    </a:cubicBezTo>
                    <a:cubicBezTo>
                      <a:pt x="228239" y="18556"/>
                      <a:pt x="234733" y="17628"/>
                      <a:pt x="238445" y="20412"/>
                    </a:cubicBezTo>
                    <a:cubicBezTo>
                      <a:pt x="241228" y="23195"/>
                      <a:pt x="244011" y="25051"/>
                      <a:pt x="246795" y="27834"/>
                    </a:cubicBezTo>
                    <a:cubicBezTo>
                      <a:pt x="250506" y="31545"/>
                      <a:pt x="250506" y="37112"/>
                      <a:pt x="247723" y="40823"/>
                    </a:cubicBezTo>
                    <a:cubicBezTo>
                      <a:pt x="245867" y="42679"/>
                      <a:pt x="243084" y="43607"/>
                      <a:pt x="240300" y="43607"/>
                    </a:cubicBezTo>
                    <a:close/>
                    <a:moveTo>
                      <a:pt x="54740" y="34329"/>
                    </a:moveTo>
                    <a:cubicBezTo>
                      <a:pt x="51957" y="34329"/>
                      <a:pt x="48246" y="32473"/>
                      <a:pt x="47318" y="29690"/>
                    </a:cubicBezTo>
                    <a:cubicBezTo>
                      <a:pt x="44534" y="25051"/>
                      <a:pt x="45462" y="19484"/>
                      <a:pt x="50101" y="16700"/>
                    </a:cubicBezTo>
                    <a:cubicBezTo>
                      <a:pt x="52885" y="14845"/>
                      <a:pt x="55668" y="12989"/>
                      <a:pt x="58451" y="12061"/>
                    </a:cubicBezTo>
                    <a:cubicBezTo>
                      <a:pt x="63090" y="9278"/>
                      <a:pt x="68657" y="11134"/>
                      <a:pt x="70513" y="15773"/>
                    </a:cubicBezTo>
                    <a:cubicBezTo>
                      <a:pt x="73296" y="20412"/>
                      <a:pt x="71441" y="25978"/>
                      <a:pt x="66802" y="27834"/>
                    </a:cubicBezTo>
                    <a:cubicBezTo>
                      <a:pt x="64018" y="28762"/>
                      <a:pt x="62163" y="30617"/>
                      <a:pt x="59379" y="32473"/>
                    </a:cubicBezTo>
                    <a:cubicBezTo>
                      <a:pt x="58451" y="33401"/>
                      <a:pt x="56596" y="34329"/>
                      <a:pt x="54740" y="34329"/>
                    </a:cubicBezTo>
                    <a:close/>
                    <a:moveTo>
                      <a:pt x="200405" y="22267"/>
                    </a:moveTo>
                    <a:cubicBezTo>
                      <a:pt x="199477" y="22267"/>
                      <a:pt x="198549" y="22267"/>
                      <a:pt x="197621" y="22267"/>
                    </a:cubicBezTo>
                    <a:cubicBezTo>
                      <a:pt x="194838" y="21339"/>
                      <a:pt x="192055" y="21339"/>
                      <a:pt x="189271" y="20412"/>
                    </a:cubicBezTo>
                    <a:cubicBezTo>
                      <a:pt x="184632" y="18556"/>
                      <a:pt x="180921" y="13917"/>
                      <a:pt x="181849" y="9278"/>
                    </a:cubicBezTo>
                    <a:cubicBezTo>
                      <a:pt x="182777" y="4639"/>
                      <a:pt x="187416" y="928"/>
                      <a:pt x="192982" y="1856"/>
                    </a:cubicBezTo>
                    <a:cubicBezTo>
                      <a:pt x="196694" y="2783"/>
                      <a:pt x="199477" y="2783"/>
                      <a:pt x="203188" y="3711"/>
                    </a:cubicBezTo>
                    <a:cubicBezTo>
                      <a:pt x="207827" y="4639"/>
                      <a:pt x="210611" y="10206"/>
                      <a:pt x="209683" y="14845"/>
                    </a:cubicBezTo>
                    <a:cubicBezTo>
                      <a:pt x="207827" y="19484"/>
                      <a:pt x="204116" y="22267"/>
                      <a:pt x="200405" y="22267"/>
                    </a:cubicBezTo>
                    <a:close/>
                    <a:moveTo>
                      <a:pt x="98347" y="19484"/>
                    </a:moveTo>
                    <a:cubicBezTo>
                      <a:pt x="93708" y="19484"/>
                      <a:pt x="89997" y="15773"/>
                      <a:pt x="89069" y="11134"/>
                    </a:cubicBezTo>
                    <a:cubicBezTo>
                      <a:pt x="88141" y="6495"/>
                      <a:pt x="91852" y="1856"/>
                      <a:pt x="97419" y="928"/>
                    </a:cubicBezTo>
                    <a:cubicBezTo>
                      <a:pt x="101130" y="0"/>
                      <a:pt x="103914" y="0"/>
                      <a:pt x="107625" y="0"/>
                    </a:cubicBezTo>
                    <a:cubicBezTo>
                      <a:pt x="107625" y="0"/>
                      <a:pt x="107625" y="0"/>
                      <a:pt x="107625" y="0"/>
                    </a:cubicBezTo>
                    <a:cubicBezTo>
                      <a:pt x="112264" y="0"/>
                      <a:pt x="116903" y="3711"/>
                      <a:pt x="116903" y="9278"/>
                    </a:cubicBezTo>
                    <a:cubicBezTo>
                      <a:pt x="116903" y="14845"/>
                      <a:pt x="113192" y="18556"/>
                      <a:pt x="107625" y="18556"/>
                    </a:cubicBezTo>
                    <a:cubicBezTo>
                      <a:pt x="104841" y="18556"/>
                      <a:pt x="102058" y="18556"/>
                      <a:pt x="99275" y="18556"/>
                    </a:cubicBezTo>
                    <a:cubicBezTo>
                      <a:pt x="99275" y="19484"/>
                      <a:pt x="98347" y="19484"/>
                      <a:pt x="98347" y="19484"/>
                    </a:cubicBezTo>
                    <a:close/>
                    <a:moveTo>
                      <a:pt x="154015" y="18556"/>
                    </a:moveTo>
                    <a:lnTo>
                      <a:pt x="144737" y="18556"/>
                    </a:lnTo>
                    <a:cubicBezTo>
                      <a:pt x="139170" y="18556"/>
                      <a:pt x="135459" y="14845"/>
                      <a:pt x="135459" y="9278"/>
                    </a:cubicBezTo>
                    <a:cubicBezTo>
                      <a:pt x="135459" y="3711"/>
                      <a:pt x="139170" y="0"/>
                      <a:pt x="144737" y="0"/>
                    </a:cubicBezTo>
                    <a:lnTo>
                      <a:pt x="154015" y="0"/>
                    </a:lnTo>
                    <a:cubicBezTo>
                      <a:pt x="159582" y="0"/>
                      <a:pt x="163293" y="3711"/>
                      <a:pt x="163293" y="9278"/>
                    </a:cubicBezTo>
                    <a:cubicBezTo>
                      <a:pt x="163293" y="14845"/>
                      <a:pt x="159582" y="18556"/>
                      <a:pt x="154015" y="1855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05" name="Google Shape;1205;p138"/>
              <p:cNvSpPr/>
              <p:nvPr/>
            </p:nvSpPr>
            <p:spPr>
              <a:xfrm>
                <a:off x="1979215" y="1532969"/>
                <a:ext cx="483383" cy="373903"/>
              </a:xfrm>
              <a:custGeom>
                <a:avLst/>
                <a:gdLst/>
                <a:ahLst/>
                <a:cxnLst/>
                <a:rect l="l" t="t" r="r" b="b"/>
                <a:pathLst>
                  <a:path w="483383" h="373903" extrusionOk="0">
                    <a:moveTo>
                      <a:pt x="455550" y="373903"/>
                    </a:moveTo>
                    <a:lnTo>
                      <a:pt x="27834" y="373903"/>
                    </a:lnTo>
                    <a:cubicBezTo>
                      <a:pt x="12061" y="373903"/>
                      <a:pt x="0" y="361842"/>
                      <a:pt x="0" y="346069"/>
                    </a:cubicBezTo>
                    <a:lnTo>
                      <a:pt x="0" y="27834"/>
                    </a:lnTo>
                    <a:cubicBezTo>
                      <a:pt x="0" y="12061"/>
                      <a:pt x="12061" y="0"/>
                      <a:pt x="27834" y="0"/>
                    </a:cubicBezTo>
                    <a:lnTo>
                      <a:pt x="455550" y="0"/>
                    </a:lnTo>
                    <a:cubicBezTo>
                      <a:pt x="471322" y="0"/>
                      <a:pt x="483384" y="12061"/>
                      <a:pt x="483384" y="27834"/>
                    </a:cubicBezTo>
                    <a:lnTo>
                      <a:pt x="483384" y="346069"/>
                    </a:lnTo>
                    <a:cubicBezTo>
                      <a:pt x="483384" y="361842"/>
                      <a:pt x="470395" y="373903"/>
                      <a:pt x="455550" y="373903"/>
                    </a:cubicBezTo>
                    <a:close/>
                    <a:moveTo>
                      <a:pt x="27834" y="18556"/>
                    </a:moveTo>
                    <a:cubicBezTo>
                      <a:pt x="22267" y="18556"/>
                      <a:pt x="18556" y="22267"/>
                      <a:pt x="18556" y="27834"/>
                    </a:cubicBezTo>
                    <a:lnTo>
                      <a:pt x="18556" y="346069"/>
                    </a:lnTo>
                    <a:cubicBezTo>
                      <a:pt x="18556" y="351636"/>
                      <a:pt x="22267" y="355347"/>
                      <a:pt x="27834" y="355347"/>
                    </a:cubicBezTo>
                    <a:lnTo>
                      <a:pt x="455550" y="355347"/>
                    </a:lnTo>
                    <a:cubicBezTo>
                      <a:pt x="461117" y="355347"/>
                      <a:pt x="464828" y="351636"/>
                      <a:pt x="464828" y="346069"/>
                    </a:cubicBezTo>
                    <a:lnTo>
                      <a:pt x="464828" y="27834"/>
                    </a:lnTo>
                    <a:cubicBezTo>
                      <a:pt x="464828" y="22267"/>
                      <a:pt x="461117" y="18556"/>
                      <a:pt x="455550" y="18556"/>
                    </a:cubicBezTo>
                    <a:lnTo>
                      <a:pt x="27834" y="18556"/>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1206" name="Google Shape;1206;p138"/>
            <p:cNvGrpSpPr/>
            <p:nvPr/>
          </p:nvGrpSpPr>
          <p:grpSpPr>
            <a:xfrm>
              <a:off x="4436886" y="5328832"/>
              <a:ext cx="188499" cy="25428"/>
              <a:chOff x="2284352" y="1674923"/>
              <a:chExt cx="316379" cy="42678"/>
            </a:xfrm>
          </p:grpSpPr>
          <p:sp>
            <p:nvSpPr>
              <p:cNvPr id="1207" name="Google Shape;1207;p138"/>
              <p:cNvSpPr/>
              <p:nvPr/>
            </p:nvSpPr>
            <p:spPr>
              <a:xfrm>
                <a:off x="2483829" y="1674923"/>
                <a:ext cx="116902" cy="42678"/>
              </a:xfrm>
              <a:custGeom>
                <a:avLst/>
                <a:gdLst/>
                <a:ahLst/>
                <a:cxnLst/>
                <a:rect l="l" t="t" r="r" b="b"/>
                <a:pathLst>
                  <a:path w="116902" h="42678" extrusionOk="0">
                    <a:moveTo>
                      <a:pt x="116903" y="0"/>
                    </a:moveTo>
                    <a:cubicBezTo>
                      <a:pt x="106697" y="25051"/>
                      <a:pt x="81646" y="42679"/>
                      <a:pt x="52885" y="42679"/>
                    </a:cubicBezTo>
                    <a:cubicBezTo>
                      <a:pt x="31545" y="42679"/>
                      <a:pt x="12989" y="33401"/>
                      <a:pt x="0" y="18556"/>
                    </a:cubicBezTo>
                    <a:cubicBezTo>
                      <a:pt x="41751" y="15773"/>
                      <a:pt x="81646" y="9278"/>
                      <a:pt x="116903"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08" name="Google Shape;1208;p138"/>
              <p:cNvSpPr/>
              <p:nvPr/>
            </p:nvSpPr>
            <p:spPr>
              <a:xfrm>
                <a:off x="2284352" y="1674923"/>
                <a:ext cx="116902" cy="42678"/>
              </a:xfrm>
              <a:custGeom>
                <a:avLst/>
                <a:gdLst/>
                <a:ahLst/>
                <a:cxnLst/>
                <a:rect l="l" t="t" r="r" b="b"/>
                <a:pathLst>
                  <a:path w="116902" h="42678" extrusionOk="0">
                    <a:moveTo>
                      <a:pt x="64018" y="42679"/>
                    </a:moveTo>
                    <a:cubicBezTo>
                      <a:pt x="35256" y="42679"/>
                      <a:pt x="10206" y="25051"/>
                      <a:pt x="0" y="0"/>
                    </a:cubicBezTo>
                    <a:cubicBezTo>
                      <a:pt x="35256" y="9278"/>
                      <a:pt x="74224" y="15773"/>
                      <a:pt x="116903" y="18556"/>
                    </a:cubicBezTo>
                    <a:cubicBezTo>
                      <a:pt x="103914" y="33401"/>
                      <a:pt x="85358" y="42679"/>
                      <a:pt x="64018" y="4267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sp>
        <p:nvSpPr>
          <p:cNvPr id="1209" name="Google Shape;1209;p138"/>
          <p:cNvSpPr txBox="1"/>
          <p:nvPr/>
        </p:nvSpPr>
        <p:spPr>
          <a:xfrm>
            <a:off x="3334226" y="2870650"/>
            <a:ext cx="2493000" cy="4464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Preparación del Ransomware </a:t>
            </a: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000" b="1" i="1">
                <a:solidFill>
                  <a:srgbClr val="FF0000"/>
                </a:solidFill>
                <a:latin typeface="Helvetica Neue"/>
                <a:ea typeface="Helvetica Neue"/>
                <a:cs typeface="Helvetica Neue"/>
                <a:sym typeface="Helvetica Neue"/>
              </a:rPr>
              <a:t>con WormGPT y LLMs</a:t>
            </a:r>
            <a:endParaRPr sz="1000" b="1" i="1">
              <a:solidFill>
                <a:srgbClr val="FF0000"/>
              </a:solidFill>
              <a:latin typeface="Helvetica Neue"/>
              <a:ea typeface="Helvetica Neue"/>
              <a:cs typeface="Helvetica Neue"/>
              <a:sym typeface="Helvetica Neue"/>
            </a:endParaRPr>
          </a:p>
        </p:txBody>
      </p:sp>
      <p:sp>
        <p:nvSpPr>
          <p:cNvPr id="1210" name="Google Shape;1210;p138"/>
          <p:cNvSpPr/>
          <p:nvPr/>
        </p:nvSpPr>
        <p:spPr>
          <a:xfrm>
            <a:off x="2248961" y="2231188"/>
            <a:ext cx="2492931" cy="527298"/>
          </a:xfrm>
          <a:custGeom>
            <a:avLst/>
            <a:gdLst/>
            <a:ahLst/>
            <a:cxnLst/>
            <a:rect l="l" t="t" r="r" b="b"/>
            <a:pathLst>
              <a:path w="92075" h="10583" extrusionOk="0">
                <a:moveTo>
                  <a:pt x="0" y="0"/>
                </a:moveTo>
                <a:lnTo>
                  <a:pt x="0" y="10583"/>
                </a:lnTo>
                <a:lnTo>
                  <a:pt x="92075" y="10583"/>
                </a:lnTo>
              </a:path>
            </a:pathLst>
          </a:custGeom>
          <a:noFill/>
          <a:ln w="9525" cap="flat" cmpd="sng">
            <a:solidFill>
              <a:schemeClr val="accent6"/>
            </a:solidFill>
            <a:prstDash val="solid"/>
            <a:round/>
            <a:headEnd type="oval" w="lg" len="lg"/>
            <a:tailEnd type="oval" w="lg" len="lg"/>
          </a:ln>
        </p:spPr>
        <p:txBody>
          <a:bodyPr/>
          <a:lstStyle/>
          <a:p>
            <a:endParaRPr lang="es-ES"/>
          </a:p>
        </p:txBody>
      </p:sp>
      <p:grpSp>
        <p:nvGrpSpPr>
          <p:cNvPr id="1211" name="Google Shape;1211;p138"/>
          <p:cNvGrpSpPr/>
          <p:nvPr/>
        </p:nvGrpSpPr>
        <p:grpSpPr>
          <a:xfrm>
            <a:off x="4571996" y="2502150"/>
            <a:ext cx="420150" cy="420150"/>
            <a:chOff x="15925900" y="7802450"/>
            <a:chExt cx="840300" cy="840300"/>
          </a:xfrm>
        </p:grpSpPr>
        <p:sp>
          <p:nvSpPr>
            <p:cNvPr id="1212" name="Google Shape;1212;p138"/>
            <p:cNvSpPr/>
            <p:nvPr/>
          </p:nvSpPr>
          <p:spPr>
            <a:xfrm rot="10800000">
              <a:off x="15926200" y="7802750"/>
              <a:ext cx="840000" cy="840000"/>
            </a:xfrm>
            <a:prstGeom prst="pie">
              <a:avLst>
                <a:gd name="adj1" fmla="val 5374809"/>
                <a:gd name="adj2" fmla="val 16200000"/>
              </a:avLst>
            </a:prstGeom>
            <a:solidFill>
              <a:srgbClr val="AA251B">
                <a:alpha val="44940"/>
              </a:srgbClr>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213" name="Google Shape;1213;p138"/>
            <p:cNvSpPr/>
            <p:nvPr/>
          </p:nvSpPr>
          <p:spPr>
            <a:xfrm rot="10800000">
              <a:off x="16007196" y="7883746"/>
              <a:ext cx="677700" cy="677700"/>
            </a:xfrm>
            <a:prstGeom prst="pie">
              <a:avLst>
                <a:gd name="adj1" fmla="val 5374809"/>
                <a:gd name="adj2" fmla="val 16200000"/>
              </a:avLst>
            </a:prstGeom>
            <a:solidFill>
              <a:srgbClr val="AA251B"/>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214" name="Google Shape;1214;p138"/>
            <p:cNvSpPr/>
            <p:nvPr/>
          </p:nvSpPr>
          <p:spPr>
            <a:xfrm>
              <a:off x="15925900" y="7802450"/>
              <a:ext cx="840000" cy="840000"/>
            </a:xfrm>
            <a:prstGeom prst="pie">
              <a:avLst>
                <a:gd name="adj1" fmla="val 5374809"/>
                <a:gd name="adj2" fmla="val 16200000"/>
              </a:avLst>
            </a:prstGeom>
            <a:solidFill>
              <a:srgbClr val="C84624"/>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215" name="Google Shape;1215;p138"/>
            <p:cNvSpPr/>
            <p:nvPr/>
          </p:nvSpPr>
          <p:spPr>
            <a:xfrm>
              <a:off x="16083909" y="7961610"/>
              <a:ext cx="524400" cy="5217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a:p>
          </p:txBody>
        </p:sp>
      </p:grpSp>
      <p:grpSp>
        <p:nvGrpSpPr>
          <p:cNvPr id="1216" name="Google Shape;1216;p138"/>
          <p:cNvGrpSpPr/>
          <p:nvPr/>
        </p:nvGrpSpPr>
        <p:grpSpPr>
          <a:xfrm>
            <a:off x="4678882" y="2635298"/>
            <a:ext cx="207016" cy="154159"/>
            <a:chOff x="4907918" y="2681429"/>
            <a:chExt cx="895399" cy="666776"/>
          </a:xfrm>
        </p:grpSpPr>
        <p:grpSp>
          <p:nvGrpSpPr>
            <p:cNvPr id="1217" name="Google Shape;1217;p138"/>
            <p:cNvGrpSpPr/>
            <p:nvPr/>
          </p:nvGrpSpPr>
          <p:grpSpPr>
            <a:xfrm>
              <a:off x="5144772" y="2681429"/>
              <a:ext cx="517981" cy="666776"/>
              <a:chOff x="5144772" y="2681429"/>
              <a:chExt cx="517981" cy="666776"/>
            </a:xfrm>
          </p:grpSpPr>
          <p:sp>
            <p:nvSpPr>
              <p:cNvPr id="1218" name="Google Shape;1218;p138"/>
              <p:cNvSpPr/>
              <p:nvPr/>
            </p:nvSpPr>
            <p:spPr>
              <a:xfrm>
                <a:off x="5144772" y="2681429"/>
                <a:ext cx="517981" cy="162491"/>
              </a:xfrm>
              <a:custGeom>
                <a:avLst/>
                <a:gdLst/>
                <a:ahLst/>
                <a:cxnLst/>
                <a:rect l="l" t="t" r="r" b="b"/>
                <a:pathLst>
                  <a:path w="517981" h="162491" extrusionOk="0">
                    <a:moveTo>
                      <a:pt x="258991" y="162492"/>
                    </a:moveTo>
                    <a:cubicBezTo>
                      <a:pt x="130602" y="162492"/>
                      <a:pt x="0" y="134476"/>
                      <a:pt x="0" y="81806"/>
                    </a:cubicBezTo>
                    <a:cubicBezTo>
                      <a:pt x="0" y="29136"/>
                      <a:pt x="130602" y="0"/>
                      <a:pt x="258991" y="0"/>
                    </a:cubicBezTo>
                    <a:cubicBezTo>
                      <a:pt x="387379" y="0"/>
                      <a:pt x="517981" y="28016"/>
                      <a:pt x="517981" y="80686"/>
                    </a:cubicBezTo>
                    <a:cubicBezTo>
                      <a:pt x="517981" y="133355"/>
                      <a:pt x="387379" y="162492"/>
                      <a:pt x="258991" y="162492"/>
                    </a:cubicBezTo>
                    <a:close/>
                    <a:moveTo>
                      <a:pt x="258991" y="22413"/>
                    </a:moveTo>
                    <a:cubicBezTo>
                      <a:pt x="115107" y="22413"/>
                      <a:pt x="22136" y="57152"/>
                      <a:pt x="22136" y="80686"/>
                    </a:cubicBezTo>
                    <a:cubicBezTo>
                      <a:pt x="22136" y="104219"/>
                      <a:pt x="114000" y="138959"/>
                      <a:pt x="258991" y="138959"/>
                    </a:cubicBezTo>
                    <a:cubicBezTo>
                      <a:pt x="402874" y="138959"/>
                      <a:pt x="495845" y="104219"/>
                      <a:pt x="495845" y="80686"/>
                    </a:cubicBezTo>
                    <a:cubicBezTo>
                      <a:pt x="495845" y="57152"/>
                      <a:pt x="402874" y="22413"/>
                      <a:pt x="258991" y="224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19" name="Google Shape;1219;p138"/>
              <p:cNvSpPr/>
              <p:nvPr/>
            </p:nvSpPr>
            <p:spPr>
              <a:xfrm>
                <a:off x="5144772" y="2925727"/>
                <a:ext cx="517981" cy="80685"/>
              </a:xfrm>
              <a:custGeom>
                <a:avLst/>
                <a:gdLst/>
                <a:ahLst/>
                <a:cxnLst/>
                <a:rect l="l" t="t" r="r" b="b"/>
                <a:pathLst>
                  <a:path w="517981" h="80685" extrusionOk="0">
                    <a:moveTo>
                      <a:pt x="258991" y="80686"/>
                    </a:moveTo>
                    <a:cubicBezTo>
                      <a:pt x="106253" y="80686"/>
                      <a:pt x="0" y="38102"/>
                      <a:pt x="0" y="0"/>
                    </a:cubicBezTo>
                    <a:lnTo>
                      <a:pt x="22136" y="0"/>
                    </a:lnTo>
                    <a:cubicBezTo>
                      <a:pt x="24350" y="14568"/>
                      <a:pt x="99612" y="58273"/>
                      <a:pt x="258991" y="58273"/>
                    </a:cubicBezTo>
                    <a:cubicBezTo>
                      <a:pt x="417263" y="58273"/>
                      <a:pt x="493632" y="13448"/>
                      <a:pt x="495845" y="0"/>
                    </a:cubicBezTo>
                    <a:lnTo>
                      <a:pt x="517981" y="0"/>
                    </a:lnTo>
                    <a:cubicBezTo>
                      <a:pt x="517981" y="36981"/>
                      <a:pt x="411729" y="80686"/>
                      <a:pt x="258991" y="8068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0" name="Google Shape;1220;p138"/>
              <p:cNvSpPr/>
              <p:nvPr/>
            </p:nvSpPr>
            <p:spPr>
              <a:xfrm>
                <a:off x="5144772" y="3093822"/>
                <a:ext cx="258990" cy="86288"/>
              </a:xfrm>
              <a:custGeom>
                <a:avLst/>
                <a:gdLst/>
                <a:ahLst/>
                <a:cxnLst/>
                <a:rect l="l" t="t" r="r" b="b"/>
                <a:pathLst>
                  <a:path w="258990" h="86288" extrusionOk="0">
                    <a:moveTo>
                      <a:pt x="258991" y="86289"/>
                    </a:moveTo>
                    <a:cubicBezTo>
                      <a:pt x="168233" y="86289"/>
                      <a:pt x="106253" y="70600"/>
                      <a:pt x="70835" y="57152"/>
                    </a:cubicBezTo>
                    <a:cubicBezTo>
                      <a:pt x="26563" y="40343"/>
                      <a:pt x="0" y="19051"/>
                      <a:pt x="0" y="0"/>
                    </a:cubicBezTo>
                    <a:lnTo>
                      <a:pt x="22136" y="0"/>
                    </a:lnTo>
                    <a:cubicBezTo>
                      <a:pt x="24350" y="14568"/>
                      <a:pt x="101825" y="63876"/>
                      <a:pt x="258991" y="63876"/>
                    </a:cubicBezTo>
                    <a:lnTo>
                      <a:pt x="258991" y="86289"/>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1" name="Google Shape;1221;p138"/>
              <p:cNvSpPr/>
              <p:nvPr/>
            </p:nvSpPr>
            <p:spPr>
              <a:xfrm>
                <a:off x="5144772" y="3249590"/>
                <a:ext cx="517981" cy="98615"/>
              </a:xfrm>
              <a:custGeom>
                <a:avLst/>
                <a:gdLst/>
                <a:ahLst/>
                <a:cxnLst/>
                <a:rect l="l" t="t" r="r" b="b"/>
                <a:pathLst>
                  <a:path w="517981" h="98615" extrusionOk="0">
                    <a:moveTo>
                      <a:pt x="258991" y="98616"/>
                    </a:moveTo>
                    <a:cubicBezTo>
                      <a:pt x="98505" y="98616"/>
                      <a:pt x="0" y="34740"/>
                      <a:pt x="0" y="1121"/>
                    </a:cubicBezTo>
                    <a:lnTo>
                      <a:pt x="22136" y="1121"/>
                    </a:lnTo>
                    <a:cubicBezTo>
                      <a:pt x="23243" y="15689"/>
                      <a:pt x="104039" y="76203"/>
                      <a:pt x="258991" y="76203"/>
                    </a:cubicBezTo>
                    <a:cubicBezTo>
                      <a:pt x="413942" y="76203"/>
                      <a:pt x="493632" y="14568"/>
                      <a:pt x="495845" y="0"/>
                    </a:cubicBezTo>
                    <a:lnTo>
                      <a:pt x="517981" y="0"/>
                    </a:lnTo>
                    <a:cubicBezTo>
                      <a:pt x="517981" y="34740"/>
                      <a:pt x="419476" y="98616"/>
                      <a:pt x="258991" y="986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2" name="Google Shape;1222;p138"/>
              <p:cNvSpPr/>
              <p:nvPr/>
            </p:nvSpPr>
            <p:spPr>
              <a:xfrm>
                <a:off x="5144772" y="2762114"/>
                <a:ext cx="22135" cy="487475"/>
              </a:xfrm>
              <a:custGeom>
                <a:avLst/>
                <a:gdLst/>
                <a:ahLst/>
                <a:cxnLst/>
                <a:rect l="l" t="t" r="r" b="b"/>
                <a:pathLst>
                  <a:path w="22135" h="487475" extrusionOk="0">
                    <a:moveTo>
                      <a:pt x="0" y="0"/>
                    </a:moveTo>
                    <a:lnTo>
                      <a:pt x="22136" y="0"/>
                    </a:lnTo>
                    <a:lnTo>
                      <a:pt x="22136" y="487476"/>
                    </a:lnTo>
                    <a:lnTo>
                      <a:pt x="0" y="48747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3" name="Google Shape;1223;p138"/>
              <p:cNvSpPr/>
              <p:nvPr/>
            </p:nvSpPr>
            <p:spPr>
              <a:xfrm>
                <a:off x="5640617" y="2762114"/>
                <a:ext cx="22135" cy="355240"/>
              </a:xfrm>
              <a:custGeom>
                <a:avLst/>
                <a:gdLst/>
                <a:ahLst/>
                <a:cxnLst/>
                <a:rect l="l" t="t" r="r" b="b"/>
                <a:pathLst>
                  <a:path w="22135" h="355240" extrusionOk="0">
                    <a:moveTo>
                      <a:pt x="0" y="0"/>
                    </a:moveTo>
                    <a:lnTo>
                      <a:pt x="22136" y="0"/>
                    </a:lnTo>
                    <a:lnTo>
                      <a:pt x="22136" y="355241"/>
                    </a:lnTo>
                    <a:lnTo>
                      <a:pt x="0" y="355241"/>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4" name="Google Shape;1224;p138"/>
              <p:cNvSpPr/>
              <p:nvPr/>
            </p:nvSpPr>
            <p:spPr>
              <a:xfrm>
                <a:off x="5640617" y="3154336"/>
                <a:ext cx="22135" cy="96374"/>
              </a:xfrm>
              <a:custGeom>
                <a:avLst/>
                <a:gdLst/>
                <a:ahLst/>
                <a:cxnLst/>
                <a:rect l="l" t="t" r="r" b="b"/>
                <a:pathLst>
                  <a:path w="22135" h="96374" extrusionOk="0">
                    <a:moveTo>
                      <a:pt x="0" y="0"/>
                    </a:moveTo>
                    <a:lnTo>
                      <a:pt x="22136" y="0"/>
                    </a:lnTo>
                    <a:lnTo>
                      <a:pt x="22136" y="96374"/>
                    </a:lnTo>
                    <a:lnTo>
                      <a:pt x="0" y="96374"/>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1225" name="Google Shape;1225;p138"/>
            <p:cNvSpPr/>
            <p:nvPr/>
          </p:nvSpPr>
          <p:spPr>
            <a:xfrm>
              <a:off x="5677142" y="3124079"/>
              <a:ext cx="70835" cy="71720"/>
            </a:xfrm>
            <a:custGeom>
              <a:avLst/>
              <a:gdLst/>
              <a:ahLst/>
              <a:cxnLst/>
              <a:rect l="l" t="t" r="r" b="b"/>
              <a:pathLst>
                <a:path w="70835" h="71720" extrusionOk="0">
                  <a:moveTo>
                    <a:pt x="35417" y="71721"/>
                  </a:moveTo>
                  <a:cubicBezTo>
                    <a:pt x="15495" y="71721"/>
                    <a:pt x="0" y="56032"/>
                    <a:pt x="0" y="35860"/>
                  </a:cubicBezTo>
                  <a:cubicBezTo>
                    <a:pt x="0" y="15689"/>
                    <a:pt x="15495" y="0"/>
                    <a:pt x="35417" y="0"/>
                  </a:cubicBezTo>
                  <a:cubicBezTo>
                    <a:pt x="55340" y="0"/>
                    <a:pt x="70835" y="15689"/>
                    <a:pt x="70835" y="35860"/>
                  </a:cubicBezTo>
                  <a:cubicBezTo>
                    <a:pt x="70835" y="54911"/>
                    <a:pt x="55340" y="71721"/>
                    <a:pt x="35417" y="71721"/>
                  </a:cubicBezTo>
                  <a:close/>
                  <a:moveTo>
                    <a:pt x="35417" y="22413"/>
                  </a:moveTo>
                  <a:cubicBezTo>
                    <a:pt x="27670" y="22413"/>
                    <a:pt x="22136" y="28016"/>
                    <a:pt x="22136" y="35860"/>
                  </a:cubicBezTo>
                  <a:cubicBezTo>
                    <a:pt x="22136" y="43705"/>
                    <a:pt x="27670" y="49308"/>
                    <a:pt x="35417" y="49308"/>
                  </a:cubicBezTo>
                  <a:cubicBezTo>
                    <a:pt x="43165" y="49308"/>
                    <a:pt x="48699" y="43705"/>
                    <a:pt x="48699" y="35860"/>
                  </a:cubicBezTo>
                  <a:cubicBezTo>
                    <a:pt x="48699" y="28016"/>
                    <a:pt x="43165" y="22413"/>
                    <a:pt x="35417" y="224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6" name="Google Shape;1226;p138"/>
            <p:cNvSpPr/>
            <p:nvPr/>
          </p:nvSpPr>
          <p:spPr>
            <a:xfrm>
              <a:off x="5732482" y="3034428"/>
              <a:ext cx="70835" cy="71720"/>
            </a:xfrm>
            <a:custGeom>
              <a:avLst/>
              <a:gdLst/>
              <a:ahLst/>
              <a:cxnLst/>
              <a:rect l="l" t="t" r="r" b="b"/>
              <a:pathLst>
                <a:path w="70835" h="71720" extrusionOk="0">
                  <a:moveTo>
                    <a:pt x="35417" y="71721"/>
                  </a:moveTo>
                  <a:cubicBezTo>
                    <a:pt x="15495" y="71721"/>
                    <a:pt x="0" y="56032"/>
                    <a:pt x="0" y="35860"/>
                  </a:cubicBezTo>
                  <a:cubicBezTo>
                    <a:pt x="0" y="15689"/>
                    <a:pt x="15495" y="0"/>
                    <a:pt x="35417" y="0"/>
                  </a:cubicBezTo>
                  <a:cubicBezTo>
                    <a:pt x="55340" y="0"/>
                    <a:pt x="70835" y="15689"/>
                    <a:pt x="70835" y="35860"/>
                  </a:cubicBezTo>
                  <a:cubicBezTo>
                    <a:pt x="70835" y="54911"/>
                    <a:pt x="55340" y="71721"/>
                    <a:pt x="35417" y="71721"/>
                  </a:cubicBezTo>
                  <a:close/>
                  <a:moveTo>
                    <a:pt x="35417" y="22413"/>
                  </a:moveTo>
                  <a:cubicBezTo>
                    <a:pt x="27670" y="22413"/>
                    <a:pt x="22136" y="28016"/>
                    <a:pt x="22136" y="35860"/>
                  </a:cubicBezTo>
                  <a:cubicBezTo>
                    <a:pt x="22136" y="43705"/>
                    <a:pt x="27670" y="49308"/>
                    <a:pt x="35417" y="49308"/>
                  </a:cubicBezTo>
                  <a:cubicBezTo>
                    <a:pt x="43165" y="49308"/>
                    <a:pt x="48699" y="43705"/>
                    <a:pt x="48699" y="35860"/>
                  </a:cubicBezTo>
                  <a:cubicBezTo>
                    <a:pt x="48699" y="28016"/>
                    <a:pt x="43165" y="22413"/>
                    <a:pt x="35417" y="224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7" name="Google Shape;1227;p138"/>
            <p:cNvSpPr/>
            <p:nvPr/>
          </p:nvSpPr>
          <p:spPr>
            <a:xfrm>
              <a:off x="5679355" y="2989603"/>
              <a:ext cx="35417" cy="71720"/>
            </a:xfrm>
            <a:custGeom>
              <a:avLst/>
              <a:gdLst/>
              <a:ahLst/>
              <a:cxnLst/>
              <a:rect l="l" t="t" r="r" b="b"/>
              <a:pathLst>
                <a:path w="35417" h="71720" extrusionOk="0">
                  <a:moveTo>
                    <a:pt x="0" y="71721"/>
                  </a:moveTo>
                  <a:lnTo>
                    <a:pt x="0" y="49308"/>
                  </a:lnTo>
                  <a:cubicBezTo>
                    <a:pt x="7748" y="49308"/>
                    <a:pt x="13282" y="43705"/>
                    <a:pt x="13282" y="35860"/>
                  </a:cubicBezTo>
                  <a:cubicBezTo>
                    <a:pt x="13282" y="28016"/>
                    <a:pt x="7748" y="22413"/>
                    <a:pt x="0" y="22413"/>
                  </a:cubicBezTo>
                  <a:lnTo>
                    <a:pt x="0" y="0"/>
                  </a:lnTo>
                  <a:cubicBezTo>
                    <a:pt x="19922" y="0"/>
                    <a:pt x="35418" y="15689"/>
                    <a:pt x="35418" y="35860"/>
                  </a:cubicBezTo>
                  <a:cubicBezTo>
                    <a:pt x="35418" y="56032"/>
                    <a:pt x="19922" y="71721"/>
                    <a:pt x="0" y="7172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8" name="Google Shape;1228;p138"/>
            <p:cNvSpPr/>
            <p:nvPr/>
          </p:nvSpPr>
          <p:spPr>
            <a:xfrm>
              <a:off x="5479025" y="3024342"/>
              <a:ext cx="182621" cy="94133"/>
            </a:xfrm>
            <a:custGeom>
              <a:avLst/>
              <a:gdLst/>
              <a:ahLst/>
              <a:cxnLst/>
              <a:rect l="l" t="t" r="r" b="b"/>
              <a:pathLst>
                <a:path w="182621" h="94133" extrusionOk="0">
                  <a:moveTo>
                    <a:pt x="167126" y="94133"/>
                  </a:moveTo>
                  <a:cubicBezTo>
                    <a:pt x="133923" y="94133"/>
                    <a:pt x="48699" y="86289"/>
                    <a:pt x="0" y="12327"/>
                  </a:cubicBezTo>
                  <a:lnTo>
                    <a:pt x="18816" y="0"/>
                  </a:lnTo>
                  <a:cubicBezTo>
                    <a:pt x="71942" y="80686"/>
                    <a:pt x="179301" y="71721"/>
                    <a:pt x="180408" y="71721"/>
                  </a:cubicBezTo>
                  <a:lnTo>
                    <a:pt x="182622" y="94133"/>
                  </a:lnTo>
                  <a:cubicBezTo>
                    <a:pt x="180408" y="93013"/>
                    <a:pt x="174874" y="94133"/>
                    <a:pt x="167126" y="941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29" name="Google Shape;1229;p138"/>
            <p:cNvSpPr/>
            <p:nvPr/>
          </p:nvSpPr>
          <p:spPr>
            <a:xfrm>
              <a:off x="5452462" y="3080374"/>
              <a:ext cx="112893" cy="198352"/>
            </a:xfrm>
            <a:custGeom>
              <a:avLst/>
              <a:gdLst/>
              <a:ahLst/>
              <a:cxnLst/>
              <a:rect l="l" t="t" r="r" b="b"/>
              <a:pathLst>
                <a:path w="112893" h="198352" extrusionOk="0">
                  <a:moveTo>
                    <a:pt x="24350" y="198352"/>
                  </a:moveTo>
                  <a:lnTo>
                    <a:pt x="0" y="70600"/>
                  </a:lnTo>
                  <a:lnTo>
                    <a:pt x="99612" y="0"/>
                  </a:lnTo>
                  <a:lnTo>
                    <a:pt x="112893" y="17930"/>
                  </a:lnTo>
                  <a:lnTo>
                    <a:pt x="24350" y="80686"/>
                  </a:lnTo>
                  <a:lnTo>
                    <a:pt x="46486" y="194990"/>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nvGrpSpPr>
            <p:cNvPr id="1230" name="Google Shape;1230;p138"/>
            <p:cNvGrpSpPr/>
            <p:nvPr/>
          </p:nvGrpSpPr>
          <p:grpSpPr>
            <a:xfrm>
              <a:off x="4907918" y="2870816"/>
              <a:ext cx="250135" cy="304811"/>
              <a:chOff x="4907918" y="2870816"/>
              <a:chExt cx="250135" cy="304811"/>
            </a:xfrm>
          </p:grpSpPr>
          <p:sp>
            <p:nvSpPr>
              <p:cNvPr id="1231" name="Google Shape;1231;p138"/>
              <p:cNvSpPr/>
              <p:nvPr/>
            </p:nvSpPr>
            <p:spPr>
              <a:xfrm>
                <a:off x="5018597" y="2870816"/>
                <a:ext cx="79689" cy="80685"/>
              </a:xfrm>
              <a:custGeom>
                <a:avLst/>
                <a:gdLst/>
                <a:ahLst/>
                <a:cxnLst/>
                <a:rect l="l" t="t" r="r" b="b"/>
                <a:pathLst>
                  <a:path w="79689" h="80685" extrusionOk="0">
                    <a:moveTo>
                      <a:pt x="39845" y="22413"/>
                    </a:moveTo>
                    <a:cubicBezTo>
                      <a:pt x="49806" y="22413"/>
                      <a:pt x="57553" y="30257"/>
                      <a:pt x="57553" y="40343"/>
                    </a:cubicBezTo>
                    <a:cubicBezTo>
                      <a:pt x="57553" y="50429"/>
                      <a:pt x="49806" y="58273"/>
                      <a:pt x="39845" y="58273"/>
                    </a:cubicBezTo>
                    <a:cubicBezTo>
                      <a:pt x="29884" y="58273"/>
                      <a:pt x="22136" y="50429"/>
                      <a:pt x="22136" y="40343"/>
                    </a:cubicBezTo>
                    <a:cubicBezTo>
                      <a:pt x="22136" y="30257"/>
                      <a:pt x="29884" y="22413"/>
                      <a:pt x="39845" y="22413"/>
                    </a:cubicBezTo>
                    <a:moveTo>
                      <a:pt x="39845" y="0"/>
                    </a:moveTo>
                    <a:cubicBezTo>
                      <a:pt x="17709" y="0"/>
                      <a:pt x="0" y="17930"/>
                      <a:pt x="0" y="40343"/>
                    </a:cubicBezTo>
                    <a:cubicBezTo>
                      <a:pt x="0" y="62755"/>
                      <a:pt x="17709" y="80686"/>
                      <a:pt x="39845" y="80686"/>
                    </a:cubicBezTo>
                    <a:cubicBezTo>
                      <a:pt x="61981" y="80686"/>
                      <a:pt x="79689" y="62755"/>
                      <a:pt x="79689" y="40343"/>
                    </a:cubicBezTo>
                    <a:cubicBezTo>
                      <a:pt x="79689" y="17930"/>
                      <a:pt x="60874" y="0"/>
                      <a:pt x="39845" y="0"/>
                    </a:cubicBezTo>
                    <a:lnTo>
                      <a:pt x="39845" y="0"/>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32" name="Google Shape;1232;p138"/>
              <p:cNvSpPr/>
              <p:nvPr/>
            </p:nvSpPr>
            <p:spPr>
              <a:xfrm>
                <a:off x="4907918" y="2982879"/>
                <a:ext cx="79689" cy="80685"/>
              </a:xfrm>
              <a:custGeom>
                <a:avLst/>
                <a:gdLst/>
                <a:ahLst/>
                <a:cxnLst/>
                <a:rect l="l" t="t" r="r" b="b"/>
                <a:pathLst>
                  <a:path w="79689" h="80685" extrusionOk="0">
                    <a:moveTo>
                      <a:pt x="39845" y="22413"/>
                    </a:moveTo>
                    <a:cubicBezTo>
                      <a:pt x="49806" y="22413"/>
                      <a:pt x="57553" y="30257"/>
                      <a:pt x="57553" y="40343"/>
                    </a:cubicBezTo>
                    <a:cubicBezTo>
                      <a:pt x="57553" y="50429"/>
                      <a:pt x="49806" y="58273"/>
                      <a:pt x="39845" y="58273"/>
                    </a:cubicBezTo>
                    <a:cubicBezTo>
                      <a:pt x="29884" y="58273"/>
                      <a:pt x="22136" y="50429"/>
                      <a:pt x="22136" y="40343"/>
                    </a:cubicBezTo>
                    <a:cubicBezTo>
                      <a:pt x="22136" y="30257"/>
                      <a:pt x="29884" y="22413"/>
                      <a:pt x="39845" y="22413"/>
                    </a:cubicBezTo>
                    <a:moveTo>
                      <a:pt x="39845" y="0"/>
                    </a:moveTo>
                    <a:cubicBezTo>
                      <a:pt x="17709" y="0"/>
                      <a:pt x="0" y="17930"/>
                      <a:pt x="0" y="40343"/>
                    </a:cubicBezTo>
                    <a:cubicBezTo>
                      <a:pt x="0" y="62755"/>
                      <a:pt x="17709" y="80686"/>
                      <a:pt x="39845" y="80686"/>
                    </a:cubicBezTo>
                    <a:cubicBezTo>
                      <a:pt x="61981" y="80686"/>
                      <a:pt x="79689" y="62755"/>
                      <a:pt x="79689" y="40343"/>
                    </a:cubicBezTo>
                    <a:cubicBezTo>
                      <a:pt x="79689" y="17930"/>
                      <a:pt x="60874" y="0"/>
                      <a:pt x="39845" y="0"/>
                    </a:cubicBezTo>
                    <a:lnTo>
                      <a:pt x="39845" y="0"/>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33" name="Google Shape;1233;p138"/>
              <p:cNvSpPr/>
              <p:nvPr/>
            </p:nvSpPr>
            <p:spPr>
              <a:xfrm>
                <a:off x="5018597" y="3094942"/>
                <a:ext cx="79689" cy="80685"/>
              </a:xfrm>
              <a:custGeom>
                <a:avLst/>
                <a:gdLst/>
                <a:ahLst/>
                <a:cxnLst/>
                <a:rect l="l" t="t" r="r" b="b"/>
                <a:pathLst>
                  <a:path w="79689" h="80685" extrusionOk="0">
                    <a:moveTo>
                      <a:pt x="39845" y="22413"/>
                    </a:moveTo>
                    <a:cubicBezTo>
                      <a:pt x="49806" y="22413"/>
                      <a:pt x="57553" y="30257"/>
                      <a:pt x="57553" y="40343"/>
                    </a:cubicBezTo>
                    <a:cubicBezTo>
                      <a:pt x="57553" y="50429"/>
                      <a:pt x="49806" y="58273"/>
                      <a:pt x="39845" y="58273"/>
                    </a:cubicBezTo>
                    <a:cubicBezTo>
                      <a:pt x="29884" y="58273"/>
                      <a:pt x="22136" y="50429"/>
                      <a:pt x="22136" y="40343"/>
                    </a:cubicBezTo>
                    <a:cubicBezTo>
                      <a:pt x="22136" y="30257"/>
                      <a:pt x="29884" y="22413"/>
                      <a:pt x="39845" y="22413"/>
                    </a:cubicBezTo>
                    <a:moveTo>
                      <a:pt x="39845" y="0"/>
                    </a:moveTo>
                    <a:cubicBezTo>
                      <a:pt x="17709" y="0"/>
                      <a:pt x="0" y="17930"/>
                      <a:pt x="0" y="40343"/>
                    </a:cubicBezTo>
                    <a:cubicBezTo>
                      <a:pt x="0" y="62755"/>
                      <a:pt x="17709" y="80686"/>
                      <a:pt x="39845" y="80686"/>
                    </a:cubicBezTo>
                    <a:cubicBezTo>
                      <a:pt x="61981" y="80686"/>
                      <a:pt x="79689" y="62755"/>
                      <a:pt x="79689" y="40343"/>
                    </a:cubicBezTo>
                    <a:cubicBezTo>
                      <a:pt x="79689" y="17930"/>
                      <a:pt x="60874" y="0"/>
                      <a:pt x="39845" y="0"/>
                    </a:cubicBezTo>
                    <a:lnTo>
                      <a:pt x="39845" y="0"/>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34" name="Google Shape;1234;p138"/>
              <p:cNvSpPr/>
              <p:nvPr/>
            </p:nvSpPr>
            <p:spPr>
              <a:xfrm>
                <a:off x="5091646" y="2905555"/>
                <a:ext cx="66407" cy="11206"/>
              </a:xfrm>
              <a:custGeom>
                <a:avLst/>
                <a:gdLst/>
                <a:ahLst/>
                <a:cxnLst/>
                <a:rect l="l" t="t" r="r" b="b"/>
                <a:pathLst>
                  <a:path w="66407" h="11206" extrusionOk="0">
                    <a:moveTo>
                      <a:pt x="60874" y="11206"/>
                    </a:moveTo>
                    <a:lnTo>
                      <a:pt x="49806" y="11206"/>
                    </a:lnTo>
                    <a:cubicBezTo>
                      <a:pt x="46485" y="11206"/>
                      <a:pt x="44272" y="8965"/>
                      <a:pt x="44272" y="5603"/>
                    </a:cubicBezTo>
                    <a:cubicBezTo>
                      <a:pt x="44272" y="2241"/>
                      <a:pt x="46485" y="0"/>
                      <a:pt x="49806" y="0"/>
                    </a:cubicBezTo>
                    <a:lnTo>
                      <a:pt x="60874" y="0"/>
                    </a:lnTo>
                    <a:cubicBezTo>
                      <a:pt x="64194" y="0"/>
                      <a:pt x="66408" y="2241"/>
                      <a:pt x="66408" y="5603"/>
                    </a:cubicBezTo>
                    <a:cubicBezTo>
                      <a:pt x="66408" y="8965"/>
                      <a:pt x="64194" y="11206"/>
                      <a:pt x="60874" y="11206"/>
                    </a:cubicBezTo>
                    <a:close/>
                    <a:moveTo>
                      <a:pt x="16602" y="11206"/>
                    </a:moveTo>
                    <a:lnTo>
                      <a:pt x="5534" y="11206"/>
                    </a:lnTo>
                    <a:cubicBezTo>
                      <a:pt x="2214" y="11206"/>
                      <a:pt x="0" y="8965"/>
                      <a:pt x="0" y="5603"/>
                    </a:cubicBezTo>
                    <a:cubicBezTo>
                      <a:pt x="0" y="2241"/>
                      <a:pt x="2214" y="0"/>
                      <a:pt x="5534" y="0"/>
                    </a:cubicBezTo>
                    <a:lnTo>
                      <a:pt x="16602" y="0"/>
                    </a:lnTo>
                    <a:cubicBezTo>
                      <a:pt x="19922" y="0"/>
                      <a:pt x="22136" y="2241"/>
                      <a:pt x="22136" y="5603"/>
                    </a:cubicBezTo>
                    <a:cubicBezTo>
                      <a:pt x="22136" y="8965"/>
                      <a:pt x="19922" y="11206"/>
                      <a:pt x="16602" y="1120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35" name="Google Shape;1235;p138"/>
              <p:cNvSpPr/>
              <p:nvPr/>
            </p:nvSpPr>
            <p:spPr>
              <a:xfrm>
                <a:off x="5091646" y="3129682"/>
                <a:ext cx="66407" cy="11206"/>
              </a:xfrm>
              <a:custGeom>
                <a:avLst/>
                <a:gdLst/>
                <a:ahLst/>
                <a:cxnLst/>
                <a:rect l="l" t="t" r="r" b="b"/>
                <a:pathLst>
                  <a:path w="66407" h="11206" extrusionOk="0">
                    <a:moveTo>
                      <a:pt x="60874" y="11206"/>
                    </a:moveTo>
                    <a:lnTo>
                      <a:pt x="49806" y="11206"/>
                    </a:lnTo>
                    <a:cubicBezTo>
                      <a:pt x="46485" y="11206"/>
                      <a:pt x="44272" y="8965"/>
                      <a:pt x="44272" y="5603"/>
                    </a:cubicBezTo>
                    <a:cubicBezTo>
                      <a:pt x="44272" y="2241"/>
                      <a:pt x="46485" y="0"/>
                      <a:pt x="49806" y="0"/>
                    </a:cubicBezTo>
                    <a:lnTo>
                      <a:pt x="60874" y="0"/>
                    </a:lnTo>
                    <a:cubicBezTo>
                      <a:pt x="64194" y="0"/>
                      <a:pt x="66408" y="2241"/>
                      <a:pt x="66408" y="5603"/>
                    </a:cubicBezTo>
                    <a:cubicBezTo>
                      <a:pt x="66408" y="8965"/>
                      <a:pt x="64194" y="11206"/>
                      <a:pt x="60874" y="11206"/>
                    </a:cubicBezTo>
                    <a:close/>
                    <a:moveTo>
                      <a:pt x="16602" y="11206"/>
                    </a:moveTo>
                    <a:lnTo>
                      <a:pt x="5534" y="11206"/>
                    </a:lnTo>
                    <a:cubicBezTo>
                      <a:pt x="2214" y="11206"/>
                      <a:pt x="0" y="8965"/>
                      <a:pt x="0" y="5603"/>
                    </a:cubicBezTo>
                    <a:cubicBezTo>
                      <a:pt x="0" y="2241"/>
                      <a:pt x="2214" y="0"/>
                      <a:pt x="5534" y="0"/>
                    </a:cubicBezTo>
                    <a:lnTo>
                      <a:pt x="16602" y="0"/>
                    </a:lnTo>
                    <a:cubicBezTo>
                      <a:pt x="19922" y="0"/>
                      <a:pt x="22136" y="2241"/>
                      <a:pt x="22136" y="5603"/>
                    </a:cubicBezTo>
                    <a:cubicBezTo>
                      <a:pt x="22136" y="8965"/>
                      <a:pt x="19922" y="11206"/>
                      <a:pt x="16602" y="1120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36" name="Google Shape;1236;p138"/>
              <p:cNvSpPr/>
              <p:nvPr/>
            </p:nvSpPr>
            <p:spPr>
              <a:xfrm>
                <a:off x="4980966" y="3017619"/>
                <a:ext cx="110679" cy="11206"/>
              </a:xfrm>
              <a:custGeom>
                <a:avLst/>
                <a:gdLst/>
                <a:ahLst/>
                <a:cxnLst/>
                <a:rect l="l" t="t" r="r" b="b"/>
                <a:pathLst>
                  <a:path w="110679" h="11206" extrusionOk="0">
                    <a:moveTo>
                      <a:pt x="105146" y="11206"/>
                    </a:moveTo>
                    <a:lnTo>
                      <a:pt x="94078" y="11206"/>
                    </a:lnTo>
                    <a:cubicBezTo>
                      <a:pt x="90757" y="11206"/>
                      <a:pt x="88544" y="8965"/>
                      <a:pt x="88544" y="5603"/>
                    </a:cubicBezTo>
                    <a:cubicBezTo>
                      <a:pt x="88544" y="2241"/>
                      <a:pt x="90757" y="0"/>
                      <a:pt x="94078" y="0"/>
                    </a:cubicBezTo>
                    <a:lnTo>
                      <a:pt x="105146" y="0"/>
                    </a:lnTo>
                    <a:cubicBezTo>
                      <a:pt x="108466" y="0"/>
                      <a:pt x="110680" y="2241"/>
                      <a:pt x="110680" y="5603"/>
                    </a:cubicBezTo>
                    <a:cubicBezTo>
                      <a:pt x="110680" y="8965"/>
                      <a:pt x="108466" y="11206"/>
                      <a:pt x="105146" y="11206"/>
                    </a:cubicBezTo>
                    <a:close/>
                    <a:moveTo>
                      <a:pt x="60874" y="11206"/>
                    </a:moveTo>
                    <a:lnTo>
                      <a:pt x="49806" y="11206"/>
                    </a:lnTo>
                    <a:cubicBezTo>
                      <a:pt x="46486" y="11206"/>
                      <a:pt x="44272" y="8965"/>
                      <a:pt x="44272" y="5603"/>
                    </a:cubicBezTo>
                    <a:cubicBezTo>
                      <a:pt x="44272" y="2241"/>
                      <a:pt x="46486" y="0"/>
                      <a:pt x="49806" y="0"/>
                    </a:cubicBezTo>
                    <a:lnTo>
                      <a:pt x="60874" y="0"/>
                    </a:lnTo>
                    <a:cubicBezTo>
                      <a:pt x="64194" y="0"/>
                      <a:pt x="66408" y="2241"/>
                      <a:pt x="66408" y="5603"/>
                    </a:cubicBezTo>
                    <a:cubicBezTo>
                      <a:pt x="66408" y="8965"/>
                      <a:pt x="64194" y="11206"/>
                      <a:pt x="60874" y="11206"/>
                    </a:cubicBezTo>
                    <a:close/>
                    <a:moveTo>
                      <a:pt x="16602" y="11206"/>
                    </a:moveTo>
                    <a:lnTo>
                      <a:pt x="5534" y="11206"/>
                    </a:lnTo>
                    <a:cubicBezTo>
                      <a:pt x="2214" y="11206"/>
                      <a:pt x="0" y="8965"/>
                      <a:pt x="0" y="5603"/>
                    </a:cubicBezTo>
                    <a:cubicBezTo>
                      <a:pt x="0" y="2241"/>
                      <a:pt x="2214" y="0"/>
                      <a:pt x="5534" y="0"/>
                    </a:cubicBezTo>
                    <a:lnTo>
                      <a:pt x="16602" y="0"/>
                    </a:lnTo>
                    <a:cubicBezTo>
                      <a:pt x="19922" y="0"/>
                      <a:pt x="22136" y="2241"/>
                      <a:pt x="22136" y="5603"/>
                    </a:cubicBezTo>
                    <a:cubicBezTo>
                      <a:pt x="22136" y="8965"/>
                      <a:pt x="19922" y="11206"/>
                      <a:pt x="16602" y="1120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37" name="Google Shape;1237;p138"/>
              <p:cNvSpPr/>
              <p:nvPr/>
            </p:nvSpPr>
            <p:spPr>
              <a:xfrm>
                <a:off x="5096073" y="2982879"/>
                <a:ext cx="38737" cy="78444"/>
              </a:xfrm>
              <a:custGeom>
                <a:avLst/>
                <a:gdLst/>
                <a:ahLst/>
                <a:cxnLst/>
                <a:rect l="l" t="t" r="r" b="b"/>
                <a:pathLst>
                  <a:path w="38737" h="78444" extrusionOk="0">
                    <a:moveTo>
                      <a:pt x="38738" y="78444"/>
                    </a:moveTo>
                    <a:cubicBezTo>
                      <a:pt x="17709" y="78444"/>
                      <a:pt x="0" y="61635"/>
                      <a:pt x="0" y="39222"/>
                    </a:cubicBezTo>
                    <a:cubicBezTo>
                      <a:pt x="0" y="16810"/>
                      <a:pt x="16602" y="0"/>
                      <a:pt x="38738" y="0"/>
                    </a:cubicBezTo>
                    <a:lnTo>
                      <a:pt x="38738" y="22413"/>
                    </a:lnTo>
                    <a:cubicBezTo>
                      <a:pt x="29884" y="22413"/>
                      <a:pt x="22136" y="30257"/>
                      <a:pt x="22136" y="39222"/>
                    </a:cubicBezTo>
                    <a:cubicBezTo>
                      <a:pt x="22136" y="48187"/>
                      <a:pt x="29884" y="56032"/>
                      <a:pt x="38738" y="56032"/>
                    </a:cubicBezTo>
                    <a:lnTo>
                      <a:pt x="38738" y="78444"/>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sp>
        <p:nvSpPr>
          <p:cNvPr id="1238" name="Google Shape;1238;p138"/>
          <p:cNvSpPr/>
          <p:nvPr/>
        </p:nvSpPr>
        <p:spPr>
          <a:xfrm rot="486421" flipH="1">
            <a:off x="377394" y="2112893"/>
            <a:ext cx="210605" cy="169706"/>
          </a:xfrm>
          <a:prstGeom prst="parallelogram">
            <a:avLst>
              <a:gd name="adj" fmla="val 93831"/>
            </a:avLst>
          </a:prstGeom>
          <a:solidFill>
            <a:schemeClr val="lt1"/>
          </a:solid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700">
              <a:latin typeface="Helvetica Neue"/>
              <a:ea typeface="Helvetica Neue"/>
              <a:cs typeface="Helvetica Neue"/>
              <a:sym typeface="Helvetica Neue"/>
            </a:endParaRPr>
          </a:p>
        </p:txBody>
      </p:sp>
      <p:sp>
        <p:nvSpPr>
          <p:cNvPr id="1239" name="Google Shape;1239;p138"/>
          <p:cNvSpPr txBox="1"/>
          <p:nvPr/>
        </p:nvSpPr>
        <p:spPr>
          <a:xfrm>
            <a:off x="1413500" y="4420850"/>
            <a:ext cx="2304900" cy="4464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1300" b="1">
                <a:solidFill>
                  <a:schemeClr val="lt1"/>
                </a:solidFill>
                <a:latin typeface="Helvetica Neue"/>
                <a:ea typeface="Helvetica Neue"/>
                <a:cs typeface="Helvetica Neue"/>
                <a:sym typeface="Helvetica Neue"/>
              </a:rPr>
              <a:t>Acceso Inicial</a:t>
            </a: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000" b="1" i="1">
                <a:solidFill>
                  <a:srgbClr val="FF0000"/>
                </a:solidFill>
                <a:latin typeface="Helvetica Neue"/>
                <a:ea typeface="Helvetica Neue"/>
                <a:cs typeface="Helvetica Neue"/>
                <a:sym typeface="Helvetica Neue"/>
              </a:rPr>
              <a:t>emails preparados por la IA</a:t>
            </a:r>
            <a:endParaRPr sz="1000" b="1" i="1">
              <a:solidFill>
                <a:srgbClr val="FF0000"/>
              </a:solidFill>
              <a:latin typeface="Helvetica Neue"/>
              <a:ea typeface="Helvetica Neue"/>
              <a:cs typeface="Helvetica Neue"/>
              <a:sym typeface="Helvetica Neue"/>
            </a:endParaRPr>
          </a:p>
        </p:txBody>
      </p:sp>
      <p:grpSp>
        <p:nvGrpSpPr>
          <p:cNvPr id="1240" name="Google Shape;1240;p138"/>
          <p:cNvGrpSpPr/>
          <p:nvPr/>
        </p:nvGrpSpPr>
        <p:grpSpPr>
          <a:xfrm>
            <a:off x="1329332" y="3901913"/>
            <a:ext cx="420150" cy="420150"/>
            <a:chOff x="15925900" y="7802450"/>
            <a:chExt cx="840300" cy="840300"/>
          </a:xfrm>
        </p:grpSpPr>
        <p:sp>
          <p:nvSpPr>
            <p:cNvPr id="1241" name="Google Shape;1241;p138"/>
            <p:cNvSpPr/>
            <p:nvPr/>
          </p:nvSpPr>
          <p:spPr>
            <a:xfrm rot="10800000">
              <a:off x="15926200" y="7802750"/>
              <a:ext cx="840000" cy="840000"/>
            </a:xfrm>
            <a:prstGeom prst="pie">
              <a:avLst>
                <a:gd name="adj1" fmla="val 5374809"/>
                <a:gd name="adj2" fmla="val 16200000"/>
              </a:avLst>
            </a:prstGeom>
            <a:solidFill>
              <a:srgbClr val="AA251B">
                <a:alpha val="44940"/>
              </a:srgbClr>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242" name="Google Shape;1242;p138"/>
            <p:cNvSpPr/>
            <p:nvPr/>
          </p:nvSpPr>
          <p:spPr>
            <a:xfrm rot="10800000">
              <a:off x="16007196" y="7883746"/>
              <a:ext cx="677700" cy="677700"/>
            </a:xfrm>
            <a:prstGeom prst="pie">
              <a:avLst>
                <a:gd name="adj1" fmla="val 5374809"/>
                <a:gd name="adj2" fmla="val 16200000"/>
              </a:avLst>
            </a:prstGeom>
            <a:solidFill>
              <a:srgbClr val="AA251B"/>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243" name="Google Shape;1243;p138"/>
            <p:cNvSpPr/>
            <p:nvPr/>
          </p:nvSpPr>
          <p:spPr>
            <a:xfrm>
              <a:off x="15925900" y="7802450"/>
              <a:ext cx="840000" cy="840000"/>
            </a:xfrm>
            <a:prstGeom prst="pie">
              <a:avLst>
                <a:gd name="adj1" fmla="val 5374809"/>
                <a:gd name="adj2" fmla="val 16200000"/>
              </a:avLst>
            </a:prstGeom>
            <a:solidFill>
              <a:srgbClr val="C84624"/>
            </a:solid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700"/>
            </a:p>
          </p:txBody>
        </p:sp>
        <p:sp>
          <p:nvSpPr>
            <p:cNvPr id="1244" name="Google Shape;1244;p138"/>
            <p:cNvSpPr/>
            <p:nvPr/>
          </p:nvSpPr>
          <p:spPr>
            <a:xfrm>
              <a:off x="16083909" y="7961610"/>
              <a:ext cx="524400" cy="521700"/>
            </a:xfrm>
            <a:prstGeom prst="ellipse">
              <a:avLst/>
            </a:prstGeom>
            <a:solidFill>
              <a:srgbClr val="FFFFFF"/>
            </a:solidFill>
            <a:ln>
              <a:noFill/>
            </a:ln>
            <a:effectLst>
              <a:outerShdw blurRad="200025" dist="28575" algn="bl" rotWithShape="0">
                <a:srgbClr val="000000">
                  <a:alpha val="3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a:p>
          </p:txBody>
        </p:sp>
      </p:grpSp>
      <p:sp>
        <p:nvSpPr>
          <p:cNvPr id="1245" name="Google Shape;1245;p138"/>
          <p:cNvSpPr/>
          <p:nvPr/>
        </p:nvSpPr>
        <p:spPr>
          <a:xfrm>
            <a:off x="642325" y="2231200"/>
            <a:ext cx="383723" cy="2414750"/>
          </a:xfrm>
          <a:custGeom>
            <a:avLst/>
            <a:gdLst/>
            <a:ahLst/>
            <a:cxnLst/>
            <a:rect l="l" t="t" r="r" b="b"/>
            <a:pathLst>
              <a:path w="92075" h="10583" extrusionOk="0">
                <a:moveTo>
                  <a:pt x="0" y="0"/>
                </a:moveTo>
                <a:lnTo>
                  <a:pt x="0" y="10583"/>
                </a:lnTo>
                <a:lnTo>
                  <a:pt x="92075" y="10583"/>
                </a:lnTo>
              </a:path>
            </a:pathLst>
          </a:custGeom>
          <a:noFill/>
          <a:ln w="9525" cap="flat" cmpd="sng">
            <a:solidFill>
              <a:schemeClr val="accent6"/>
            </a:solidFill>
            <a:prstDash val="solid"/>
            <a:round/>
            <a:headEnd type="oval" w="lg" len="lg"/>
            <a:tailEnd type="oval" w="lg" len="lg"/>
          </a:ln>
        </p:spPr>
        <p:txBody>
          <a:bodyPr/>
          <a:lstStyle/>
          <a:p>
            <a:endParaRPr lang="es-ES"/>
          </a:p>
        </p:txBody>
      </p:sp>
      <p:grpSp>
        <p:nvGrpSpPr>
          <p:cNvPr id="1246" name="Google Shape;1246;p138"/>
          <p:cNvGrpSpPr/>
          <p:nvPr/>
        </p:nvGrpSpPr>
        <p:grpSpPr>
          <a:xfrm>
            <a:off x="1437281" y="4027989"/>
            <a:ext cx="204814" cy="143370"/>
            <a:chOff x="4979461" y="1331280"/>
            <a:chExt cx="754380" cy="528065"/>
          </a:xfrm>
        </p:grpSpPr>
        <p:sp>
          <p:nvSpPr>
            <p:cNvPr id="1247" name="Google Shape;1247;p138"/>
            <p:cNvSpPr/>
            <p:nvPr/>
          </p:nvSpPr>
          <p:spPr>
            <a:xfrm>
              <a:off x="5158154" y="1524118"/>
              <a:ext cx="12258" cy="12730"/>
            </a:xfrm>
            <a:custGeom>
              <a:avLst/>
              <a:gdLst/>
              <a:ahLst/>
              <a:cxnLst/>
              <a:rect l="l" t="t" r="r" b="b"/>
              <a:pathLst>
                <a:path w="12258" h="12730" extrusionOk="0">
                  <a:moveTo>
                    <a:pt x="4243" y="12730"/>
                  </a:moveTo>
                  <a:cubicBezTo>
                    <a:pt x="3300" y="12730"/>
                    <a:pt x="2357" y="12730"/>
                    <a:pt x="1414" y="11787"/>
                  </a:cubicBezTo>
                  <a:cubicBezTo>
                    <a:pt x="-471" y="9901"/>
                    <a:pt x="-471" y="7072"/>
                    <a:pt x="1414" y="5186"/>
                  </a:cubicBezTo>
                  <a:lnTo>
                    <a:pt x="4243" y="1414"/>
                  </a:lnTo>
                  <a:cubicBezTo>
                    <a:pt x="6129" y="-471"/>
                    <a:pt x="8958" y="-471"/>
                    <a:pt x="10844" y="1414"/>
                  </a:cubicBezTo>
                  <a:cubicBezTo>
                    <a:pt x="12730" y="3300"/>
                    <a:pt x="12730" y="6129"/>
                    <a:pt x="10844" y="8015"/>
                  </a:cubicBezTo>
                  <a:lnTo>
                    <a:pt x="8015" y="11787"/>
                  </a:lnTo>
                  <a:cubicBezTo>
                    <a:pt x="6129" y="11787"/>
                    <a:pt x="5186" y="12730"/>
                    <a:pt x="4243" y="1273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48" name="Google Shape;1248;p138"/>
            <p:cNvSpPr/>
            <p:nvPr/>
          </p:nvSpPr>
          <p:spPr>
            <a:xfrm>
              <a:off x="5179843" y="1357211"/>
              <a:ext cx="142389" cy="155119"/>
            </a:xfrm>
            <a:custGeom>
              <a:avLst/>
              <a:gdLst/>
              <a:ahLst/>
              <a:cxnLst/>
              <a:rect l="l" t="t" r="r" b="b"/>
              <a:pathLst>
                <a:path w="142389" h="155119" extrusionOk="0">
                  <a:moveTo>
                    <a:pt x="4243" y="155119"/>
                  </a:moveTo>
                  <a:cubicBezTo>
                    <a:pt x="3300" y="155119"/>
                    <a:pt x="2357" y="155119"/>
                    <a:pt x="1414" y="154176"/>
                  </a:cubicBezTo>
                  <a:cubicBezTo>
                    <a:pt x="-471" y="152290"/>
                    <a:pt x="-471" y="149462"/>
                    <a:pt x="1414" y="147576"/>
                  </a:cubicBezTo>
                  <a:lnTo>
                    <a:pt x="8015" y="140975"/>
                  </a:lnTo>
                  <a:cubicBezTo>
                    <a:pt x="9901" y="139089"/>
                    <a:pt x="12730" y="139089"/>
                    <a:pt x="14616" y="140975"/>
                  </a:cubicBezTo>
                  <a:cubicBezTo>
                    <a:pt x="16502" y="142861"/>
                    <a:pt x="16502" y="145690"/>
                    <a:pt x="14616" y="147576"/>
                  </a:cubicBezTo>
                  <a:lnTo>
                    <a:pt x="8015" y="153233"/>
                  </a:lnTo>
                  <a:cubicBezTo>
                    <a:pt x="7072" y="154176"/>
                    <a:pt x="6129" y="155119"/>
                    <a:pt x="4243" y="155119"/>
                  </a:cubicBezTo>
                  <a:close/>
                  <a:moveTo>
                    <a:pt x="29704" y="126830"/>
                  </a:moveTo>
                  <a:cubicBezTo>
                    <a:pt x="28761" y="126830"/>
                    <a:pt x="27818" y="126830"/>
                    <a:pt x="26875" y="125887"/>
                  </a:cubicBezTo>
                  <a:cubicBezTo>
                    <a:pt x="24989" y="124001"/>
                    <a:pt x="24989" y="121172"/>
                    <a:pt x="26875" y="119286"/>
                  </a:cubicBezTo>
                  <a:lnTo>
                    <a:pt x="33476" y="112686"/>
                  </a:lnTo>
                  <a:cubicBezTo>
                    <a:pt x="35362" y="110800"/>
                    <a:pt x="38191" y="110800"/>
                    <a:pt x="40076" y="112686"/>
                  </a:cubicBezTo>
                  <a:cubicBezTo>
                    <a:pt x="41962" y="114571"/>
                    <a:pt x="41962" y="117400"/>
                    <a:pt x="40076" y="119286"/>
                  </a:cubicBezTo>
                  <a:lnTo>
                    <a:pt x="33476" y="124944"/>
                  </a:lnTo>
                  <a:cubicBezTo>
                    <a:pt x="32533" y="126830"/>
                    <a:pt x="30647" y="126830"/>
                    <a:pt x="29704" y="126830"/>
                  </a:cubicBezTo>
                  <a:close/>
                  <a:moveTo>
                    <a:pt x="55164" y="98541"/>
                  </a:moveTo>
                  <a:cubicBezTo>
                    <a:pt x="54221" y="98541"/>
                    <a:pt x="53278" y="98541"/>
                    <a:pt x="52335" y="97598"/>
                  </a:cubicBezTo>
                  <a:cubicBezTo>
                    <a:pt x="50449" y="95712"/>
                    <a:pt x="50449" y="92883"/>
                    <a:pt x="52335" y="90997"/>
                  </a:cubicBezTo>
                  <a:lnTo>
                    <a:pt x="58936" y="84396"/>
                  </a:lnTo>
                  <a:cubicBezTo>
                    <a:pt x="60822" y="82510"/>
                    <a:pt x="63651" y="82510"/>
                    <a:pt x="65537" y="84396"/>
                  </a:cubicBezTo>
                  <a:cubicBezTo>
                    <a:pt x="67423" y="86282"/>
                    <a:pt x="67423" y="89111"/>
                    <a:pt x="65537" y="90997"/>
                  </a:cubicBezTo>
                  <a:lnTo>
                    <a:pt x="58936" y="97598"/>
                  </a:lnTo>
                  <a:cubicBezTo>
                    <a:pt x="57050" y="98541"/>
                    <a:pt x="56107" y="98541"/>
                    <a:pt x="55164" y="98541"/>
                  </a:cubicBezTo>
                  <a:close/>
                  <a:moveTo>
                    <a:pt x="79681" y="71195"/>
                  </a:moveTo>
                  <a:cubicBezTo>
                    <a:pt x="78739" y="71195"/>
                    <a:pt x="77796" y="71195"/>
                    <a:pt x="76853" y="70252"/>
                  </a:cubicBezTo>
                  <a:cubicBezTo>
                    <a:pt x="74967" y="68366"/>
                    <a:pt x="74967" y="65537"/>
                    <a:pt x="76853" y="63651"/>
                  </a:cubicBezTo>
                  <a:lnTo>
                    <a:pt x="82510" y="56107"/>
                  </a:lnTo>
                  <a:cubicBezTo>
                    <a:pt x="84396" y="54221"/>
                    <a:pt x="87225" y="54221"/>
                    <a:pt x="89111" y="56107"/>
                  </a:cubicBezTo>
                  <a:cubicBezTo>
                    <a:pt x="90997" y="57993"/>
                    <a:pt x="90997" y="60822"/>
                    <a:pt x="89111" y="62708"/>
                  </a:cubicBezTo>
                  <a:lnTo>
                    <a:pt x="82510" y="69309"/>
                  </a:lnTo>
                  <a:cubicBezTo>
                    <a:pt x="82510" y="70252"/>
                    <a:pt x="81567" y="71195"/>
                    <a:pt x="79681" y="71195"/>
                  </a:cubicBezTo>
                  <a:close/>
                  <a:moveTo>
                    <a:pt x="105142" y="42905"/>
                  </a:moveTo>
                  <a:cubicBezTo>
                    <a:pt x="104199" y="42905"/>
                    <a:pt x="103256" y="42905"/>
                    <a:pt x="102313" y="41962"/>
                  </a:cubicBezTo>
                  <a:cubicBezTo>
                    <a:pt x="100427" y="40076"/>
                    <a:pt x="100427" y="37248"/>
                    <a:pt x="102313" y="35362"/>
                  </a:cubicBezTo>
                  <a:lnTo>
                    <a:pt x="108914" y="28761"/>
                  </a:lnTo>
                  <a:cubicBezTo>
                    <a:pt x="110800" y="26875"/>
                    <a:pt x="113629" y="26875"/>
                    <a:pt x="115515" y="28761"/>
                  </a:cubicBezTo>
                  <a:cubicBezTo>
                    <a:pt x="117401" y="30647"/>
                    <a:pt x="117401" y="33476"/>
                    <a:pt x="115515" y="35362"/>
                  </a:cubicBezTo>
                  <a:lnTo>
                    <a:pt x="108914" y="41962"/>
                  </a:lnTo>
                  <a:cubicBezTo>
                    <a:pt x="107971" y="42905"/>
                    <a:pt x="106085" y="42905"/>
                    <a:pt x="105142" y="42905"/>
                  </a:cubicBezTo>
                  <a:close/>
                  <a:moveTo>
                    <a:pt x="130602" y="15559"/>
                  </a:moveTo>
                  <a:cubicBezTo>
                    <a:pt x="129659" y="15559"/>
                    <a:pt x="128716" y="15559"/>
                    <a:pt x="127773" y="14616"/>
                  </a:cubicBezTo>
                  <a:cubicBezTo>
                    <a:pt x="125887" y="12730"/>
                    <a:pt x="125887" y="9901"/>
                    <a:pt x="127773" y="8015"/>
                  </a:cubicBezTo>
                  <a:lnTo>
                    <a:pt x="134374" y="1414"/>
                  </a:lnTo>
                  <a:cubicBezTo>
                    <a:pt x="136260" y="-471"/>
                    <a:pt x="139089" y="-471"/>
                    <a:pt x="140975" y="1414"/>
                  </a:cubicBezTo>
                  <a:cubicBezTo>
                    <a:pt x="142861" y="3300"/>
                    <a:pt x="142861" y="6129"/>
                    <a:pt x="140975" y="8015"/>
                  </a:cubicBezTo>
                  <a:lnTo>
                    <a:pt x="134374" y="14616"/>
                  </a:lnTo>
                  <a:cubicBezTo>
                    <a:pt x="132488" y="14616"/>
                    <a:pt x="131545" y="15559"/>
                    <a:pt x="130602" y="155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49" name="Google Shape;1249;p138"/>
            <p:cNvSpPr/>
            <p:nvPr/>
          </p:nvSpPr>
          <p:spPr>
            <a:xfrm>
              <a:off x="5330719" y="1331280"/>
              <a:ext cx="16178" cy="13201"/>
            </a:xfrm>
            <a:custGeom>
              <a:avLst/>
              <a:gdLst/>
              <a:ahLst/>
              <a:cxnLst/>
              <a:rect l="l" t="t" r="r" b="b"/>
              <a:pathLst>
                <a:path w="16178" h="13201" extrusionOk="0">
                  <a:moveTo>
                    <a:pt x="4243" y="13202"/>
                  </a:moveTo>
                  <a:cubicBezTo>
                    <a:pt x="3300" y="13202"/>
                    <a:pt x="2357" y="13202"/>
                    <a:pt x="1414" y="12259"/>
                  </a:cubicBezTo>
                  <a:cubicBezTo>
                    <a:pt x="-471" y="10373"/>
                    <a:pt x="-471" y="7544"/>
                    <a:pt x="1414" y="5658"/>
                  </a:cubicBezTo>
                  <a:lnTo>
                    <a:pt x="4243" y="1886"/>
                  </a:lnTo>
                  <a:cubicBezTo>
                    <a:pt x="5186" y="943"/>
                    <a:pt x="6129" y="0"/>
                    <a:pt x="8015" y="0"/>
                  </a:cubicBezTo>
                  <a:cubicBezTo>
                    <a:pt x="8958" y="0"/>
                    <a:pt x="10844" y="0"/>
                    <a:pt x="11787" y="943"/>
                  </a:cubicBezTo>
                  <a:lnTo>
                    <a:pt x="15559" y="4715"/>
                  </a:lnTo>
                  <a:cubicBezTo>
                    <a:pt x="16502" y="6601"/>
                    <a:pt x="16502" y="9430"/>
                    <a:pt x="14616" y="11316"/>
                  </a:cubicBezTo>
                  <a:cubicBezTo>
                    <a:pt x="12730" y="13202"/>
                    <a:pt x="9901" y="13202"/>
                    <a:pt x="8015" y="11316"/>
                  </a:cubicBezTo>
                  <a:cubicBezTo>
                    <a:pt x="7072" y="12259"/>
                    <a:pt x="6129" y="13202"/>
                    <a:pt x="4243" y="132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50" name="Google Shape;1250;p138"/>
            <p:cNvSpPr/>
            <p:nvPr/>
          </p:nvSpPr>
          <p:spPr>
            <a:xfrm>
              <a:off x="5358065" y="1356268"/>
              <a:ext cx="156534" cy="156062"/>
            </a:xfrm>
            <a:custGeom>
              <a:avLst/>
              <a:gdLst/>
              <a:ahLst/>
              <a:cxnLst/>
              <a:rect l="l" t="t" r="r" b="b"/>
              <a:pathLst>
                <a:path w="156534" h="156062" extrusionOk="0">
                  <a:moveTo>
                    <a:pt x="152291" y="156062"/>
                  </a:moveTo>
                  <a:cubicBezTo>
                    <a:pt x="151348" y="156062"/>
                    <a:pt x="149462" y="156062"/>
                    <a:pt x="148519" y="155119"/>
                  </a:cubicBezTo>
                  <a:lnTo>
                    <a:pt x="141918" y="148519"/>
                  </a:lnTo>
                  <a:cubicBezTo>
                    <a:pt x="140032" y="146633"/>
                    <a:pt x="140032" y="143804"/>
                    <a:pt x="141918" y="141918"/>
                  </a:cubicBezTo>
                  <a:cubicBezTo>
                    <a:pt x="143804" y="140032"/>
                    <a:pt x="146633" y="140032"/>
                    <a:pt x="148519" y="141918"/>
                  </a:cubicBezTo>
                  <a:lnTo>
                    <a:pt x="155120" y="148519"/>
                  </a:lnTo>
                  <a:cubicBezTo>
                    <a:pt x="157006" y="150405"/>
                    <a:pt x="157006" y="153233"/>
                    <a:pt x="155120" y="155119"/>
                  </a:cubicBezTo>
                  <a:cubicBezTo>
                    <a:pt x="154177" y="155119"/>
                    <a:pt x="153234" y="156062"/>
                    <a:pt x="152291" y="156062"/>
                  </a:cubicBezTo>
                  <a:close/>
                  <a:moveTo>
                    <a:pt x="124001" y="127773"/>
                  </a:moveTo>
                  <a:cubicBezTo>
                    <a:pt x="123058" y="127773"/>
                    <a:pt x="121172" y="127773"/>
                    <a:pt x="120230" y="126830"/>
                  </a:cubicBezTo>
                  <a:lnTo>
                    <a:pt x="113629" y="120229"/>
                  </a:lnTo>
                  <a:cubicBezTo>
                    <a:pt x="111743" y="118343"/>
                    <a:pt x="111743" y="115514"/>
                    <a:pt x="113629" y="113628"/>
                  </a:cubicBezTo>
                  <a:cubicBezTo>
                    <a:pt x="115515" y="111743"/>
                    <a:pt x="118344" y="111743"/>
                    <a:pt x="120230" y="113628"/>
                  </a:cubicBezTo>
                  <a:lnTo>
                    <a:pt x="126830" y="120229"/>
                  </a:lnTo>
                  <a:cubicBezTo>
                    <a:pt x="128716" y="122115"/>
                    <a:pt x="128716" y="124944"/>
                    <a:pt x="126830" y="126830"/>
                  </a:cubicBezTo>
                  <a:cubicBezTo>
                    <a:pt x="125887" y="127773"/>
                    <a:pt x="124944" y="127773"/>
                    <a:pt x="124001" y="127773"/>
                  </a:cubicBezTo>
                  <a:close/>
                  <a:moveTo>
                    <a:pt x="95712" y="99484"/>
                  </a:moveTo>
                  <a:cubicBezTo>
                    <a:pt x="94769" y="99484"/>
                    <a:pt x="92883" y="99484"/>
                    <a:pt x="91940" y="98541"/>
                  </a:cubicBezTo>
                  <a:lnTo>
                    <a:pt x="85339" y="91940"/>
                  </a:lnTo>
                  <a:cubicBezTo>
                    <a:pt x="83453" y="90054"/>
                    <a:pt x="83453" y="87225"/>
                    <a:pt x="85339" y="85339"/>
                  </a:cubicBezTo>
                  <a:cubicBezTo>
                    <a:pt x="87225" y="83453"/>
                    <a:pt x="90054" y="83453"/>
                    <a:pt x="91940" y="85339"/>
                  </a:cubicBezTo>
                  <a:lnTo>
                    <a:pt x="98541" y="91940"/>
                  </a:lnTo>
                  <a:cubicBezTo>
                    <a:pt x="100427" y="93826"/>
                    <a:pt x="100427" y="96655"/>
                    <a:pt x="98541" y="98541"/>
                  </a:cubicBezTo>
                  <a:cubicBezTo>
                    <a:pt x="98541" y="99484"/>
                    <a:pt x="96655" y="99484"/>
                    <a:pt x="95712" y="99484"/>
                  </a:cubicBezTo>
                  <a:close/>
                  <a:moveTo>
                    <a:pt x="67423" y="72138"/>
                  </a:moveTo>
                  <a:cubicBezTo>
                    <a:pt x="66480" y="72138"/>
                    <a:pt x="64594" y="72138"/>
                    <a:pt x="63651" y="71195"/>
                  </a:cubicBezTo>
                  <a:lnTo>
                    <a:pt x="57050" y="64594"/>
                  </a:lnTo>
                  <a:cubicBezTo>
                    <a:pt x="55164" y="62708"/>
                    <a:pt x="55164" y="59879"/>
                    <a:pt x="57050" y="57993"/>
                  </a:cubicBezTo>
                  <a:cubicBezTo>
                    <a:pt x="58936" y="56107"/>
                    <a:pt x="61765" y="56107"/>
                    <a:pt x="63651" y="57993"/>
                  </a:cubicBezTo>
                  <a:lnTo>
                    <a:pt x="70252" y="64594"/>
                  </a:lnTo>
                  <a:cubicBezTo>
                    <a:pt x="72138" y="66480"/>
                    <a:pt x="72138" y="69309"/>
                    <a:pt x="70252" y="71195"/>
                  </a:cubicBezTo>
                  <a:cubicBezTo>
                    <a:pt x="70252" y="71195"/>
                    <a:pt x="69309" y="72138"/>
                    <a:pt x="67423" y="72138"/>
                  </a:cubicBezTo>
                  <a:close/>
                  <a:moveTo>
                    <a:pt x="40077" y="43848"/>
                  </a:moveTo>
                  <a:cubicBezTo>
                    <a:pt x="39134" y="43848"/>
                    <a:pt x="37248" y="43848"/>
                    <a:pt x="36305" y="42905"/>
                  </a:cubicBezTo>
                  <a:lnTo>
                    <a:pt x="29704" y="36305"/>
                  </a:lnTo>
                  <a:cubicBezTo>
                    <a:pt x="27818" y="34419"/>
                    <a:pt x="27818" y="31590"/>
                    <a:pt x="29704" y="29704"/>
                  </a:cubicBezTo>
                  <a:cubicBezTo>
                    <a:pt x="31590" y="27818"/>
                    <a:pt x="34419" y="27818"/>
                    <a:pt x="36305" y="29704"/>
                  </a:cubicBezTo>
                  <a:lnTo>
                    <a:pt x="42905" y="36305"/>
                  </a:lnTo>
                  <a:cubicBezTo>
                    <a:pt x="44791" y="38190"/>
                    <a:pt x="44791" y="41019"/>
                    <a:pt x="42905" y="42905"/>
                  </a:cubicBezTo>
                  <a:cubicBezTo>
                    <a:pt x="41962" y="42905"/>
                    <a:pt x="41019" y="43848"/>
                    <a:pt x="40077" y="43848"/>
                  </a:cubicBezTo>
                  <a:close/>
                  <a:moveTo>
                    <a:pt x="11787" y="15559"/>
                  </a:moveTo>
                  <a:cubicBezTo>
                    <a:pt x="10844" y="15559"/>
                    <a:pt x="8958" y="15559"/>
                    <a:pt x="8015" y="14616"/>
                  </a:cubicBezTo>
                  <a:lnTo>
                    <a:pt x="1414" y="8015"/>
                  </a:lnTo>
                  <a:cubicBezTo>
                    <a:pt x="-471" y="6129"/>
                    <a:pt x="-471" y="3300"/>
                    <a:pt x="1414" y="1414"/>
                  </a:cubicBezTo>
                  <a:cubicBezTo>
                    <a:pt x="3300" y="-471"/>
                    <a:pt x="6129" y="-471"/>
                    <a:pt x="8015" y="1414"/>
                  </a:cubicBezTo>
                  <a:lnTo>
                    <a:pt x="14616" y="8015"/>
                  </a:lnTo>
                  <a:cubicBezTo>
                    <a:pt x="17445" y="9901"/>
                    <a:pt x="17445" y="12730"/>
                    <a:pt x="15559" y="14616"/>
                  </a:cubicBezTo>
                  <a:cubicBezTo>
                    <a:pt x="14616" y="15559"/>
                    <a:pt x="12730" y="15559"/>
                    <a:pt x="11787" y="155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51" name="Google Shape;1251;p138"/>
            <p:cNvSpPr/>
            <p:nvPr/>
          </p:nvSpPr>
          <p:spPr>
            <a:xfrm>
              <a:off x="5526858" y="1525061"/>
              <a:ext cx="13201" cy="11787"/>
            </a:xfrm>
            <a:custGeom>
              <a:avLst/>
              <a:gdLst/>
              <a:ahLst/>
              <a:cxnLst/>
              <a:rect l="l" t="t" r="r" b="b"/>
              <a:pathLst>
                <a:path w="13201" h="11787" extrusionOk="0">
                  <a:moveTo>
                    <a:pt x="8015" y="11787"/>
                  </a:moveTo>
                  <a:cubicBezTo>
                    <a:pt x="7072" y="11787"/>
                    <a:pt x="5186" y="11787"/>
                    <a:pt x="5186" y="10844"/>
                  </a:cubicBezTo>
                  <a:lnTo>
                    <a:pt x="1414" y="8015"/>
                  </a:lnTo>
                  <a:cubicBezTo>
                    <a:pt x="-471" y="6129"/>
                    <a:pt x="-471" y="3300"/>
                    <a:pt x="1414" y="1414"/>
                  </a:cubicBezTo>
                  <a:cubicBezTo>
                    <a:pt x="3300" y="-471"/>
                    <a:pt x="6129" y="-471"/>
                    <a:pt x="8015" y="1414"/>
                  </a:cubicBezTo>
                  <a:lnTo>
                    <a:pt x="11787" y="4243"/>
                  </a:lnTo>
                  <a:cubicBezTo>
                    <a:pt x="13673" y="6129"/>
                    <a:pt x="13673" y="8958"/>
                    <a:pt x="11787" y="10844"/>
                  </a:cubicBezTo>
                  <a:cubicBezTo>
                    <a:pt x="9901" y="10844"/>
                    <a:pt x="8958" y="11787"/>
                    <a:pt x="8015" y="1178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52" name="Google Shape;1252;p138"/>
            <p:cNvSpPr/>
            <p:nvPr/>
          </p:nvSpPr>
          <p:spPr>
            <a:xfrm>
              <a:off x="5154854" y="1479327"/>
              <a:ext cx="385677" cy="211226"/>
            </a:xfrm>
            <a:custGeom>
              <a:avLst/>
              <a:gdLst/>
              <a:ahLst/>
              <a:cxnLst/>
              <a:rect l="l" t="t" r="r" b="b"/>
              <a:pathLst>
                <a:path w="385677" h="211226" extrusionOk="0">
                  <a:moveTo>
                    <a:pt x="372476" y="211226"/>
                  </a:moveTo>
                  <a:lnTo>
                    <a:pt x="183880" y="22631"/>
                  </a:lnTo>
                  <a:lnTo>
                    <a:pt x="14145" y="211226"/>
                  </a:lnTo>
                  <a:lnTo>
                    <a:pt x="0" y="198968"/>
                  </a:lnTo>
                  <a:lnTo>
                    <a:pt x="176337" y="2829"/>
                  </a:lnTo>
                  <a:cubicBezTo>
                    <a:pt x="178223" y="943"/>
                    <a:pt x="180108" y="0"/>
                    <a:pt x="182937" y="0"/>
                  </a:cubicBezTo>
                  <a:cubicBezTo>
                    <a:pt x="185766" y="0"/>
                    <a:pt x="187652" y="943"/>
                    <a:pt x="189538" y="2829"/>
                  </a:cubicBezTo>
                  <a:lnTo>
                    <a:pt x="385677" y="198968"/>
                  </a:lnTo>
                  <a:lnTo>
                    <a:pt x="372476" y="21122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53" name="Google Shape;1253;p138"/>
            <p:cNvSpPr/>
            <p:nvPr/>
          </p:nvSpPr>
          <p:spPr>
            <a:xfrm>
              <a:off x="5333077" y="1501958"/>
              <a:ext cx="18859" cy="357387"/>
            </a:xfrm>
            <a:custGeom>
              <a:avLst/>
              <a:gdLst/>
              <a:ahLst/>
              <a:cxnLst/>
              <a:rect l="l" t="t" r="r" b="b"/>
              <a:pathLst>
                <a:path w="18859" h="357387" extrusionOk="0">
                  <a:moveTo>
                    <a:pt x="0" y="0"/>
                  </a:moveTo>
                  <a:lnTo>
                    <a:pt x="18860" y="0"/>
                  </a:lnTo>
                  <a:lnTo>
                    <a:pt x="18860" y="357388"/>
                  </a:lnTo>
                  <a:lnTo>
                    <a:pt x="0" y="357388"/>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54" name="Google Shape;1254;p138"/>
            <p:cNvSpPr/>
            <p:nvPr/>
          </p:nvSpPr>
          <p:spPr>
            <a:xfrm>
              <a:off x="4979461" y="1675465"/>
              <a:ext cx="188595" cy="108442"/>
            </a:xfrm>
            <a:custGeom>
              <a:avLst/>
              <a:gdLst/>
              <a:ahLst/>
              <a:cxnLst/>
              <a:rect l="l" t="t" r="r" b="b"/>
              <a:pathLst>
                <a:path w="188595" h="108442" extrusionOk="0">
                  <a:moveTo>
                    <a:pt x="176337" y="108442"/>
                  </a:moveTo>
                  <a:lnTo>
                    <a:pt x="90526" y="22631"/>
                  </a:lnTo>
                  <a:lnTo>
                    <a:pt x="14145" y="107499"/>
                  </a:lnTo>
                  <a:lnTo>
                    <a:pt x="0" y="95240"/>
                  </a:lnTo>
                  <a:lnTo>
                    <a:pt x="82982" y="2829"/>
                  </a:lnTo>
                  <a:cubicBezTo>
                    <a:pt x="84868" y="943"/>
                    <a:pt x="86754" y="0"/>
                    <a:pt x="89583" y="0"/>
                  </a:cubicBezTo>
                  <a:cubicBezTo>
                    <a:pt x="92412" y="0"/>
                    <a:pt x="94298" y="943"/>
                    <a:pt x="96184" y="2829"/>
                  </a:cubicBezTo>
                  <a:lnTo>
                    <a:pt x="188595" y="95240"/>
                  </a:lnTo>
                  <a:lnTo>
                    <a:pt x="176337" y="108442"/>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55" name="Google Shape;1255;p138"/>
            <p:cNvSpPr/>
            <p:nvPr/>
          </p:nvSpPr>
          <p:spPr>
            <a:xfrm>
              <a:off x="5062442" y="1690553"/>
              <a:ext cx="18859" cy="168792"/>
            </a:xfrm>
            <a:custGeom>
              <a:avLst/>
              <a:gdLst/>
              <a:ahLst/>
              <a:cxnLst/>
              <a:rect l="l" t="t" r="r" b="b"/>
              <a:pathLst>
                <a:path w="18859" h="168792" extrusionOk="0">
                  <a:moveTo>
                    <a:pt x="0" y="0"/>
                  </a:moveTo>
                  <a:lnTo>
                    <a:pt x="18860" y="0"/>
                  </a:lnTo>
                  <a:lnTo>
                    <a:pt x="18860" y="168793"/>
                  </a:lnTo>
                  <a:lnTo>
                    <a:pt x="0" y="168793"/>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56" name="Google Shape;1256;p138"/>
            <p:cNvSpPr/>
            <p:nvPr/>
          </p:nvSpPr>
          <p:spPr>
            <a:xfrm>
              <a:off x="5545246" y="1675465"/>
              <a:ext cx="188595" cy="108442"/>
            </a:xfrm>
            <a:custGeom>
              <a:avLst/>
              <a:gdLst/>
              <a:ahLst/>
              <a:cxnLst/>
              <a:rect l="l" t="t" r="r" b="b"/>
              <a:pathLst>
                <a:path w="188595" h="108442" extrusionOk="0">
                  <a:moveTo>
                    <a:pt x="176337" y="108442"/>
                  </a:moveTo>
                  <a:lnTo>
                    <a:pt x="90526" y="22631"/>
                  </a:lnTo>
                  <a:lnTo>
                    <a:pt x="14145" y="107499"/>
                  </a:lnTo>
                  <a:lnTo>
                    <a:pt x="0" y="95240"/>
                  </a:lnTo>
                  <a:lnTo>
                    <a:pt x="82982" y="2829"/>
                  </a:lnTo>
                  <a:cubicBezTo>
                    <a:pt x="84868" y="943"/>
                    <a:pt x="86754" y="0"/>
                    <a:pt x="89583" y="0"/>
                  </a:cubicBezTo>
                  <a:cubicBezTo>
                    <a:pt x="92412" y="0"/>
                    <a:pt x="94298" y="943"/>
                    <a:pt x="96184" y="2829"/>
                  </a:cubicBezTo>
                  <a:lnTo>
                    <a:pt x="188595" y="95240"/>
                  </a:lnTo>
                  <a:lnTo>
                    <a:pt x="176337" y="108442"/>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1257" name="Google Shape;1257;p138"/>
            <p:cNvSpPr/>
            <p:nvPr/>
          </p:nvSpPr>
          <p:spPr>
            <a:xfrm>
              <a:off x="5628228" y="1690553"/>
              <a:ext cx="18859" cy="168792"/>
            </a:xfrm>
            <a:custGeom>
              <a:avLst/>
              <a:gdLst/>
              <a:ahLst/>
              <a:cxnLst/>
              <a:rect l="l" t="t" r="r" b="b"/>
              <a:pathLst>
                <a:path w="18859" h="168792" extrusionOk="0">
                  <a:moveTo>
                    <a:pt x="0" y="0"/>
                  </a:moveTo>
                  <a:lnTo>
                    <a:pt x="18860" y="0"/>
                  </a:lnTo>
                  <a:lnTo>
                    <a:pt x="18860" y="168793"/>
                  </a:lnTo>
                  <a:lnTo>
                    <a:pt x="0" y="168793"/>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1258" name="Google Shape;1258;p138"/>
          <p:cNvGrpSpPr/>
          <p:nvPr/>
        </p:nvGrpSpPr>
        <p:grpSpPr>
          <a:xfrm>
            <a:off x="1046457" y="4500851"/>
            <a:ext cx="204849" cy="231023"/>
            <a:chOff x="690562" y="1283586"/>
            <a:chExt cx="621698" cy="621698"/>
          </a:xfrm>
        </p:grpSpPr>
        <p:grpSp>
          <p:nvGrpSpPr>
            <p:cNvPr id="1259" name="Google Shape;1259;p138"/>
            <p:cNvGrpSpPr/>
            <p:nvPr/>
          </p:nvGrpSpPr>
          <p:grpSpPr>
            <a:xfrm>
              <a:off x="701075" y="1292739"/>
              <a:ext cx="599365" cy="598973"/>
              <a:chOff x="701075" y="1292739"/>
              <a:chExt cx="599365" cy="598973"/>
            </a:xfrm>
          </p:grpSpPr>
          <p:sp>
            <p:nvSpPr>
              <p:cNvPr id="1260" name="Google Shape;1260;p138"/>
              <p:cNvSpPr/>
              <p:nvPr/>
            </p:nvSpPr>
            <p:spPr>
              <a:xfrm rot="-2700000">
                <a:off x="798098" y="1258307"/>
                <a:ext cx="17571" cy="281147"/>
              </a:xfrm>
              <a:custGeom>
                <a:avLst/>
                <a:gdLst/>
                <a:ahLst/>
                <a:cxnLst/>
                <a:rect l="l" t="t" r="r" b="b"/>
                <a:pathLst>
                  <a:path w="17561" h="280991" extrusionOk="0">
                    <a:moveTo>
                      <a:pt x="0" y="0"/>
                    </a:moveTo>
                    <a:lnTo>
                      <a:pt x="17562" y="0"/>
                    </a:lnTo>
                    <a:lnTo>
                      <a:pt x="17562" y="280991"/>
                    </a:lnTo>
                    <a:lnTo>
                      <a:pt x="0" y="280991"/>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38"/>
              <p:cNvSpPr/>
              <p:nvPr/>
            </p:nvSpPr>
            <p:spPr>
              <a:xfrm rot="-2700000">
                <a:off x="1185845" y="1645219"/>
                <a:ext cx="17571" cy="281147"/>
              </a:xfrm>
              <a:custGeom>
                <a:avLst/>
                <a:gdLst/>
                <a:ahLst/>
                <a:cxnLst/>
                <a:rect l="l" t="t" r="r" b="b"/>
                <a:pathLst>
                  <a:path w="17561" h="280991" extrusionOk="0">
                    <a:moveTo>
                      <a:pt x="0" y="0"/>
                    </a:moveTo>
                    <a:lnTo>
                      <a:pt x="17562" y="0"/>
                    </a:lnTo>
                    <a:lnTo>
                      <a:pt x="17562" y="280991"/>
                    </a:lnTo>
                    <a:lnTo>
                      <a:pt x="0" y="280991"/>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62" name="Google Shape;1262;p138"/>
              <p:cNvGrpSpPr/>
              <p:nvPr/>
            </p:nvGrpSpPr>
            <p:grpSpPr>
              <a:xfrm>
                <a:off x="701075" y="1292739"/>
                <a:ext cx="599365" cy="598973"/>
                <a:chOff x="701075" y="1292739"/>
                <a:chExt cx="599365" cy="598973"/>
              </a:xfrm>
            </p:grpSpPr>
            <p:sp>
              <p:nvSpPr>
                <p:cNvPr id="1263" name="Google Shape;1263;p138"/>
                <p:cNvSpPr/>
                <p:nvPr/>
              </p:nvSpPr>
              <p:spPr>
                <a:xfrm rot="-2700000">
                  <a:off x="1054253" y="1389566"/>
                  <a:ext cx="281147" cy="17571"/>
                </a:xfrm>
                <a:custGeom>
                  <a:avLst/>
                  <a:gdLst/>
                  <a:ahLst/>
                  <a:cxnLst/>
                  <a:rect l="l" t="t" r="r" b="b"/>
                  <a:pathLst>
                    <a:path w="280991" h="17561" extrusionOk="0">
                      <a:moveTo>
                        <a:pt x="0" y="0"/>
                      </a:moveTo>
                      <a:lnTo>
                        <a:pt x="280991" y="0"/>
                      </a:lnTo>
                      <a:lnTo>
                        <a:pt x="280991" y="17562"/>
                      </a:lnTo>
                      <a:lnTo>
                        <a:pt x="0" y="17562"/>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38"/>
                <p:cNvSpPr/>
                <p:nvPr/>
              </p:nvSpPr>
              <p:spPr>
                <a:xfrm rot="-2700000">
                  <a:off x="666114" y="1777313"/>
                  <a:ext cx="281147" cy="17571"/>
                </a:xfrm>
                <a:custGeom>
                  <a:avLst/>
                  <a:gdLst/>
                  <a:ahLst/>
                  <a:cxnLst/>
                  <a:rect l="l" t="t" r="r" b="b"/>
                  <a:pathLst>
                    <a:path w="280991" h="17561" extrusionOk="0">
                      <a:moveTo>
                        <a:pt x="0" y="0"/>
                      </a:moveTo>
                      <a:lnTo>
                        <a:pt x="280991" y="0"/>
                      </a:lnTo>
                      <a:lnTo>
                        <a:pt x="280991" y="17562"/>
                      </a:lnTo>
                      <a:lnTo>
                        <a:pt x="0" y="17562"/>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265" name="Google Shape;1265;p138"/>
            <p:cNvSpPr/>
            <p:nvPr/>
          </p:nvSpPr>
          <p:spPr>
            <a:xfrm>
              <a:off x="1154201" y="1747225"/>
              <a:ext cx="158059" cy="158059"/>
            </a:xfrm>
            <a:custGeom>
              <a:avLst/>
              <a:gdLst/>
              <a:ahLst/>
              <a:cxnLst/>
              <a:rect l="l" t="t" r="r" b="b"/>
              <a:pathLst>
                <a:path w="158059" h="158059" extrusionOk="0">
                  <a:moveTo>
                    <a:pt x="158059" y="158059"/>
                  </a:moveTo>
                  <a:lnTo>
                    <a:pt x="0" y="115032"/>
                  </a:lnTo>
                  <a:lnTo>
                    <a:pt x="4391" y="98348"/>
                  </a:lnTo>
                  <a:lnTo>
                    <a:pt x="132594" y="132594"/>
                  </a:lnTo>
                  <a:lnTo>
                    <a:pt x="98348" y="4391"/>
                  </a:lnTo>
                  <a:lnTo>
                    <a:pt x="115032" y="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138"/>
            <p:cNvSpPr/>
            <p:nvPr/>
          </p:nvSpPr>
          <p:spPr>
            <a:xfrm>
              <a:off x="690562" y="1283586"/>
              <a:ext cx="158059" cy="158059"/>
            </a:xfrm>
            <a:custGeom>
              <a:avLst/>
              <a:gdLst/>
              <a:ahLst/>
              <a:cxnLst/>
              <a:rect l="l" t="t" r="r" b="b"/>
              <a:pathLst>
                <a:path w="158059" h="158059" extrusionOk="0">
                  <a:moveTo>
                    <a:pt x="42149" y="158059"/>
                  </a:moveTo>
                  <a:lnTo>
                    <a:pt x="0" y="0"/>
                  </a:lnTo>
                  <a:lnTo>
                    <a:pt x="158059" y="42149"/>
                  </a:lnTo>
                  <a:lnTo>
                    <a:pt x="153668" y="59711"/>
                  </a:lnTo>
                  <a:lnTo>
                    <a:pt x="24587" y="24587"/>
                  </a:lnTo>
                  <a:lnTo>
                    <a:pt x="59711" y="153668"/>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38"/>
            <p:cNvSpPr/>
            <p:nvPr/>
          </p:nvSpPr>
          <p:spPr>
            <a:xfrm>
              <a:off x="690562" y="1747225"/>
              <a:ext cx="158059" cy="158059"/>
            </a:xfrm>
            <a:custGeom>
              <a:avLst/>
              <a:gdLst/>
              <a:ahLst/>
              <a:cxnLst/>
              <a:rect l="l" t="t" r="r" b="b"/>
              <a:pathLst>
                <a:path w="158059" h="158059" extrusionOk="0">
                  <a:moveTo>
                    <a:pt x="0" y="158059"/>
                  </a:moveTo>
                  <a:lnTo>
                    <a:pt x="42149" y="0"/>
                  </a:lnTo>
                  <a:lnTo>
                    <a:pt x="59711" y="4391"/>
                  </a:lnTo>
                  <a:lnTo>
                    <a:pt x="24587" y="132594"/>
                  </a:lnTo>
                  <a:lnTo>
                    <a:pt x="153668" y="98348"/>
                  </a:lnTo>
                  <a:lnTo>
                    <a:pt x="158059" y="115032"/>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38"/>
            <p:cNvSpPr/>
            <p:nvPr/>
          </p:nvSpPr>
          <p:spPr>
            <a:xfrm>
              <a:off x="1154201" y="1283586"/>
              <a:ext cx="158059" cy="158059"/>
            </a:xfrm>
            <a:custGeom>
              <a:avLst/>
              <a:gdLst/>
              <a:ahLst/>
              <a:cxnLst/>
              <a:rect l="l" t="t" r="r" b="b"/>
              <a:pathLst>
                <a:path w="158059" h="158059" extrusionOk="0">
                  <a:moveTo>
                    <a:pt x="115032" y="158059"/>
                  </a:moveTo>
                  <a:lnTo>
                    <a:pt x="98348" y="153668"/>
                  </a:lnTo>
                  <a:lnTo>
                    <a:pt x="132594" y="24587"/>
                  </a:lnTo>
                  <a:lnTo>
                    <a:pt x="4391" y="59711"/>
                  </a:lnTo>
                  <a:lnTo>
                    <a:pt x="0" y="42149"/>
                  </a:lnTo>
                  <a:lnTo>
                    <a:pt x="158059" y="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38"/>
            <p:cNvSpPr/>
            <p:nvPr/>
          </p:nvSpPr>
          <p:spPr>
            <a:xfrm>
              <a:off x="791544" y="1381055"/>
              <a:ext cx="417100" cy="417100"/>
            </a:xfrm>
            <a:custGeom>
              <a:avLst/>
              <a:gdLst/>
              <a:ahLst/>
              <a:cxnLst/>
              <a:rect l="l" t="t" r="r" b="b"/>
              <a:pathLst>
                <a:path w="417100" h="417100" extrusionOk="0">
                  <a:moveTo>
                    <a:pt x="217770" y="417100"/>
                  </a:moveTo>
                  <a:cubicBezTo>
                    <a:pt x="215136" y="417100"/>
                    <a:pt x="213380" y="415344"/>
                    <a:pt x="213380" y="412710"/>
                  </a:cubicBezTo>
                  <a:cubicBezTo>
                    <a:pt x="213380" y="410075"/>
                    <a:pt x="215136" y="408319"/>
                    <a:pt x="217770" y="408319"/>
                  </a:cubicBezTo>
                  <a:cubicBezTo>
                    <a:pt x="220405" y="408319"/>
                    <a:pt x="223917" y="408319"/>
                    <a:pt x="226551" y="407441"/>
                  </a:cubicBezTo>
                  <a:cubicBezTo>
                    <a:pt x="229186" y="407441"/>
                    <a:pt x="230942" y="409197"/>
                    <a:pt x="230942" y="411832"/>
                  </a:cubicBezTo>
                  <a:cubicBezTo>
                    <a:pt x="230942" y="414466"/>
                    <a:pt x="229186" y="416222"/>
                    <a:pt x="226551" y="416222"/>
                  </a:cubicBezTo>
                  <a:cubicBezTo>
                    <a:pt x="223917" y="417100"/>
                    <a:pt x="221283" y="417100"/>
                    <a:pt x="217770" y="417100"/>
                  </a:cubicBezTo>
                  <a:cubicBezTo>
                    <a:pt x="217770" y="417100"/>
                    <a:pt x="217770" y="417100"/>
                    <a:pt x="217770" y="417100"/>
                  </a:cubicBezTo>
                  <a:close/>
                  <a:moveTo>
                    <a:pt x="191427" y="416222"/>
                  </a:moveTo>
                  <a:cubicBezTo>
                    <a:pt x="190549" y="416222"/>
                    <a:pt x="190549" y="416222"/>
                    <a:pt x="191427" y="416222"/>
                  </a:cubicBezTo>
                  <a:cubicBezTo>
                    <a:pt x="187915" y="416222"/>
                    <a:pt x="185280" y="415344"/>
                    <a:pt x="181768" y="415344"/>
                  </a:cubicBezTo>
                  <a:cubicBezTo>
                    <a:pt x="179134" y="415344"/>
                    <a:pt x="177377" y="412710"/>
                    <a:pt x="178255" y="410075"/>
                  </a:cubicBezTo>
                  <a:cubicBezTo>
                    <a:pt x="178255" y="407441"/>
                    <a:pt x="180890" y="405685"/>
                    <a:pt x="183524" y="406563"/>
                  </a:cubicBezTo>
                  <a:cubicBezTo>
                    <a:pt x="186158" y="406563"/>
                    <a:pt x="189671" y="407441"/>
                    <a:pt x="192305" y="407441"/>
                  </a:cubicBezTo>
                  <a:cubicBezTo>
                    <a:pt x="194939" y="407441"/>
                    <a:pt x="196696" y="410075"/>
                    <a:pt x="196696" y="411832"/>
                  </a:cubicBezTo>
                  <a:cubicBezTo>
                    <a:pt x="194939" y="414466"/>
                    <a:pt x="193183" y="416222"/>
                    <a:pt x="191427" y="416222"/>
                  </a:cubicBezTo>
                  <a:close/>
                  <a:moveTo>
                    <a:pt x="252894" y="412710"/>
                  </a:moveTo>
                  <a:cubicBezTo>
                    <a:pt x="251138" y="412710"/>
                    <a:pt x="249382" y="410953"/>
                    <a:pt x="248504" y="409197"/>
                  </a:cubicBezTo>
                  <a:cubicBezTo>
                    <a:pt x="247626" y="406563"/>
                    <a:pt x="249382" y="404807"/>
                    <a:pt x="252016" y="403929"/>
                  </a:cubicBezTo>
                  <a:cubicBezTo>
                    <a:pt x="254651" y="403050"/>
                    <a:pt x="257285" y="403050"/>
                    <a:pt x="260797" y="402172"/>
                  </a:cubicBezTo>
                  <a:cubicBezTo>
                    <a:pt x="263432" y="401294"/>
                    <a:pt x="265188" y="403050"/>
                    <a:pt x="266066" y="405685"/>
                  </a:cubicBezTo>
                  <a:cubicBezTo>
                    <a:pt x="266944" y="408319"/>
                    <a:pt x="265188" y="410075"/>
                    <a:pt x="262554" y="410953"/>
                  </a:cubicBezTo>
                  <a:cubicBezTo>
                    <a:pt x="259919" y="411832"/>
                    <a:pt x="256407" y="412710"/>
                    <a:pt x="253773" y="412710"/>
                  </a:cubicBezTo>
                  <a:cubicBezTo>
                    <a:pt x="253773" y="412710"/>
                    <a:pt x="252894" y="412710"/>
                    <a:pt x="252894" y="412710"/>
                  </a:cubicBezTo>
                  <a:close/>
                  <a:moveTo>
                    <a:pt x="156303" y="410075"/>
                  </a:moveTo>
                  <a:cubicBezTo>
                    <a:pt x="156303" y="410075"/>
                    <a:pt x="155425" y="410075"/>
                    <a:pt x="155425" y="410075"/>
                  </a:cubicBezTo>
                  <a:cubicBezTo>
                    <a:pt x="152790" y="409197"/>
                    <a:pt x="149278" y="408319"/>
                    <a:pt x="146644" y="407441"/>
                  </a:cubicBezTo>
                  <a:cubicBezTo>
                    <a:pt x="144009" y="406563"/>
                    <a:pt x="143131" y="403929"/>
                    <a:pt x="144009" y="402172"/>
                  </a:cubicBezTo>
                  <a:cubicBezTo>
                    <a:pt x="144887" y="399538"/>
                    <a:pt x="147522" y="398660"/>
                    <a:pt x="149278" y="399538"/>
                  </a:cubicBezTo>
                  <a:cubicBezTo>
                    <a:pt x="151912" y="400416"/>
                    <a:pt x="154547" y="401294"/>
                    <a:pt x="158059" y="402172"/>
                  </a:cubicBezTo>
                  <a:cubicBezTo>
                    <a:pt x="160693" y="403050"/>
                    <a:pt x="161571" y="404807"/>
                    <a:pt x="161571" y="407441"/>
                  </a:cubicBezTo>
                  <a:cubicBezTo>
                    <a:pt x="159815" y="409197"/>
                    <a:pt x="158059" y="410075"/>
                    <a:pt x="156303" y="410075"/>
                  </a:cubicBezTo>
                  <a:close/>
                  <a:moveTo>
                    <a:pt x="287141" y="401294"/>
                  </a:moveTo>
                  <a:cubicBezTo>
                    <a:pt x="285384" y="401294"/>
                    <a:pt x="283628" y="400416"/>
                    <a:pt x="282750" y="398660"/>
                  </a:cubicBezTo>
                  <a:cubicBezTo>
                    <a:pt x="281872" y="396026"/>
                    <a:pt x="282750" y="394269"/>
                    <a:pt x="285384" y="392513"/>
                  </a:cubicBezTo>
                  <a:cubicBezTo>
                    <a:pt x="288019" y="391635"/>
                    <a:pt x="290653" y="389879"/>
                    <a:pt x="293287" y="389001"/>
                  </a:cubicBezTo>
                  <a:cubicBezTo>
                    <a:pt x="295043" y="388123"/>
                    <a:pt x="297678" y="389001"/>
                    <a:pt x="299434" y="390757"/>
                  </a:cubicBezTo>
                  <a:cubicBezTo>
                    <a:pt x="300312" y="392513"/>
                    <a:pt x="299434" y="395148"/>
                    <a:pt x="297678" y="396904"/>
                  </a:cubicBezTo>
                  <a:cubicBezTo>
                    <a:pt x="295043" y="397782"/>
                    <a:pt x="292409" y="399538"/>
                    <a:pt x="288897" y="400416"/>
                  </a:cubicBezTo>
                  <a:cubicBezTo>
                    <a:pt x="288019" y="401294"/>
                    <a:pt x="287141" y="401294"/>
                    <a:pt x="287141" y="401294"/>
                  </a:cubicBezTo>
                  <a:close/>
                  <a:moveTo>
                    <a:pt x="122935" y="398660"/>
                  </a:moveTo>
                  <a:cubicBezTo>
                    <a:pt x="122057" y="398660"/>
                    <a:pt x="122057" y="398660"/>
                    <a:pt x="121179" y="398660"/>
                  </a:cubicBezTo>
                  <a:cubicBezTo>
                    <a:pt x="118544" y="397782"/>
                    <a:pt x="115910" y="396026"/>
                    <a:pt x="113276" y="394269"/>
                  </a:cubicBezTo>
                  <a:cubicBezTo>
                    <a:pt x="111519" y="393391"/>
                    <a:pt x="110641" y="390757"/>
                    <a:pt x="111519" y="388123"/>
                  </a:cubicBezTo>
                  <a:cubicBezTo>
                    <a:pt x="112398" y="386366"/>
                    <a:pt x="115032" y="385488"/>
                    <a:pt x="117666" y="386366"/>
                  </a:cubicBezTo>
                  <a:cubicBezTo>
                    <a:pt x="120300" y="388123"/>
                    <a:pt x="122935" y="389001"/>
                    <a:pt x="125569" y="389879"/>
                  </a:cubicBezTo>
                  <a:cubicBezTo>
                    <a:pt x="128203" y="390757"/>
                    <a:pt x="129082" y="393391"/>
                    <a:pt x="127325" y="396026"/>
                  </a:cubicBezTo>
                  <a:cubicBezTo>
                    <a:pt x="125569" y="397782"/>
                    <a:pt x="124691" y="398660"/>
                    <a:pt x="122935" y="398660"/>
                  </a:cubicBezTo>
                  <a:close/>
                  <a:moveTo>
                    <a:pt x="318752" y="385488"/>
                  </a:moveTo>
                  <a:cubicBezTo>
                    <a:pt x="316996" y="385488"/>
                    <a:pt x="316118" y="384610"/>
                    <a:pt x="315240" y="383732"/>
                  </a:cubicBezTo>
                  <a:cubicBezTo>
                    <a:pt x="314362" y="381976"/>
                    <a:pt x="314362" y="379342"/>
                    <a:pt x="316996" y="377585"/>
                  </a:cubicBezTo>
                  <a:cubicBezTo>
                    <a:pt x="319630" y="375829"/>
                    <a:pt x="322265" y="374073"/>
                    <a:pt x="324021" y="372317"/>
                  </a:cubicBezTo>
                  <a:cubicBezTo>
                    <a:pt x="325777" y="370561"/>
                    <a:pt x="328412" y="371439"/>
                    <a:pt x="330168" y="373195"/>
                  </a:cubicBezTo>
                  <a:cubicBezTo>
                    <a:pt x="331924" y="374951"/>
                    <a:pt x="331046" y="377585"/>
                    <a:pt x="329290" y="379342"/>
                  </a:cubicBezTo>
                  <a:cubicBezTo>
                    <a:pt x="326655" y="381098"/>
                    <a:pt x="324021" y="382854"/>
                    <a:pt x="321387" y="384610"/>
                  </a:cubicBezTo>
                  <a:cubicBezTo>
                    <a:pt x="320509" y="384610"/>
                    <a:pt x="319630" y="385488"/>
                    <a:pt x="318752" y="385488"/>
                  </a:cubicBezTo>
                  <a:close/>
                  <a:moveTo>
                    <a:pt x="92201" y="380220"/>
                  </a:moveTo>
                  <a:cubicBezTo>
                    <a:pt x="91323" y="380220"/>
                    <a:pt x="90445" y="380220"/>
                    <a:pt x="89567" y="379342"/>
                  </a:cubicBezTo>
                  <a:cubicBezTo>
                    <a:pt x="86932" y="377585"/>
                    <a:pt x="84298" y="375829"/>
                    <a:pt x="82542" y="374073"/>
                  </a:cubicBezTo>
                  <a:cubicBezTo>
                    <a:pt x="80786" y="372317"/>
                    <a:pt x="79908" y="369682"/>
                    <a:pt x="81664" y="367926"/>
                  </a:cubicBezTo>
                  <a:cubicBezTo>
                    <a:pt x="83420" y="366170"/>
                    <a:pt x="86054" y="365292"/>
                    <a:pt x="87811" y="367048"/>
                  </a:cubicBezTo>
                  <a:cubicBezTo>
                    <a:pt x="90445" y="368804"/>
                    <a:pt x="92201" y="370561"/>
                    <a:pt x="94835" y="372317"/>
                  </a:cubicBezTo>
                  <a:cubicBezTo>
                    <a:pt x="96592" y="374073"/>
                    <a:pt x="97470" y="376707"/>
                    <a:pt x="95714" y="378464"/>
                  </a:cubicBezTo>
                  <a:cubicBezTo>
                    <a:pt x="94835" y="380220"/>
                    <a:pt x="93079" y="380220"/>
                    <a:pt x="92201" y="380220"/>
                  </a:cubicBezTo>
                  <a:close/>
                  <a:moveTo>
                    <a:pt x="346852" y="363536"/>
                  </a:moveTo>
                  <a:cubicBezTo>
                    <a:pt x="345974" y="363536"/>
                    <a:pt x="344217" y="362658"/>
                    <a:pt x="343339" y="361780"/>
                  </a:cubicBezTo>
                  <a:cubicBezTo>
                    <a:pt x="341583" y="360023"/>
                    <a:pt x="341583" y="357389"/>
                    <a:pt x="343339" y="355633"/>
                  </a:cubicBezTo>
                  <a:cubicBezTo>
                    <a:pt x="345096" y="353877"/>
                    <a:pt x="347730" y="352120"/>
                    <a:pt x="349486" y="349486"/>
                  </a:cubicBezTo>
                  <a:lnTo>
                    <a:pt x="355633" y="355633"/>
                  </a:lnTo>
                  <a:lnTo>
                    <a:pt x="355633" y="355633"/>
                  </a:lnTo>
                  <a:cubicBezTo>
                    <a:pt x="353877" y="357389"/>
                    <a:pt x="351242" y="360023"/>
                    <a:pt x="349486" y="361780"/>
                  </a:cubicBezTo>
                  <a:cubicBezTo>
                    <a:pt x="348608" y="363536"/>
                    <a:pt x="347730" y="363536"/>
                    <a:pt x="346852" y="363536"/>
                  </a:cubicBezTo>
                  <a:close/>
                  <a:moveTo>
                    <a:pt x="64102" y="357389"/>
                  </a:moveTo>
                  <a:cubicBezTo>
                    <a:pt x="63224" y="357389"/>
                    <a:pt x="62346" y="357389"/>
                    <a:pt x="61467" y="356511"/>
                  </a:cubicBezTo>
                  <a:cubicBezTo>
                    <a:pt x="61467" y="356511"/>
                    <a:pt x="61467" y="356511"/>
                    <a:pt x="61467" y="356511"/>
                  </a:cubicBezTo>
                  <a:cubicBezTo>
                    <a:pt x="59711" y="354755"/>
                    <a:pt x="57077" y="352120"/>
                    <a:pt x="55321" y="350364"/>
                  </a:cubicBezTo>
                  <a:cubicBezTo>
                    <a:pt x="53564" y="348608"/>
                    <a:pt x="53564" y="345974"/>
                    <a:pt x="55321" y="344217"/>
                  </a:cubicBezTo>
                  <a:cubicBezTo>
                    <a:pt x="57077" y="342461"/>
                    <a:pt x="59711" y="342461"/>
                    <a:pt x="61467" y="344217"/>
                  </a:cubicBezTo>
                  <a:cubicBezTo>
                    <a:pt x="63224" y="345974"/>
                    <a:pt x="64980" y="348608"/>
                    <a:pt x="67614" y="350364"/>
                  </a:cubicBezTo>
                  <a:cubicBezTo>
                    <a:pt x="69370" y="352120"/>
                    <a:pt x="69370" y="354755"/>
                    <a:pt x="67614" y="356511"/>
                  </a:cubicBezTo>
                  <a:cubicBezTo>
                    <a:pt x="66736" y="357389"/>
                    <a:pt x="65858" y="357389"/>
                    <a:pt x="64102" y="357389"/>
                  </a:cubicBezTo>
                  <a:close/>
                  <a:moveTo>
                    <a:pt x="370561" y="337193"/>
                  </a:moveTo>
                  <a:cubicBezTo>
                    <a:pt x="369682" y="337193"/>
                    <a:pt x="368804" y="337193"/>
                    <a:pt x="367926" y="336314"/>
                  </a:cubicBezTo>
                  <a:cubicBezTo>
                    <a:pt x="366170" y="334558"/>
                    <a:pt x="365292" y="331924"/>
                    <a:pt x="367048" y="330168"/>
                  </a:cubicBezTo>
                  <a:cubicBezTo>
                    <a:pt x="368804" y="327533"/>
                    <a:pt x="370561" y="325777"/>
                    <a:pt x="372317" y="323143"/>
                  </a:cubicBezTo>
                  <a:cubicBezTo>
                    <a:pt x="374073" y="321387"/>
                    <a:pt x="376707" y="320509"/>
                    <a:pt x="378464" y="322265"/>
                  </a:cubicBezTo>
                  <a:cubicBezTo>
                    <a:pt x="380220" y="324021"/>
                    <a:pt x="381098" y="326655"/>
                    <a:pt x="379342" y="328412"/>
                  </a:cubicBezTo>
                  <a:cubicBezTo>
                    <a:pt x="377585" y="331046"/>
                    <a:pt x="375829" y="333680"/>
                    <a:pt x="374073" y="335436"/>
                  </a:cubicBezTo>
                  <a:cubicBezTo>
                    <a:pt x="373195" y="337193"/>
                    <a:pt x="372317" y="337193"/>
                    <a:pt x="370561" y="337193"/>
                  </a:cubicBezTo>
                  <a:close/>
                  <a:moveTo>
                    <a:pt x="42149" y="330168"/>
                  </a:moveTo>
                  <a:cubicBezTo>
                    <a:pt x="40393" y="330168"/>
                    <a:pt x="39515" y="329290"/>
                    <a:pt x="38637" y="328412"/>
                  </a:cubicBezTo>
                  <a:cubicBezTo>
                    <a:pt x="36880" y="325777"/>
                    <a:pt x="35124" y="323143"/>
                    <a:pt x="33368" y="320509"/>
                  </a:cubicBezTo>
                  <a:cubicBezTo>
                    <a:pt x="32490" y="318752"/>
                    <a:pt x="32490" y="316118"/>
                    <a:pt x="35124" y="314362"/>
                  </a:cubicBezTo>
                  <a:cubicBezTo>
                    <a:pt x="36880" y="313484"/>
                    <a:pt x="39515" y="313484"/>
                    <a:pt x="41271" y="316118"/>
                  </a:cubicBezTo>
                  <a:cubicBezTo>
                    <a:pt x="43027" y="318752"/>
                    <a:pt x="44783" y="321387"/>
                    <a:pt x="46540" y="323143"/>
                  </a:cubicBezTo>
                  <a:cubicBezTo>
                    <a:pt x="48296" y="324899"/>
                    <a:pt x="47418" y="327533"/>
                    <a:pt x="45662" y="329290"/>
                  </a:cubicBezTo>
                  <a:cubicBezTo>
                    <a:pt x="43905" y="330168"/>
                    <a:pt x="43027" y="330168"/>
                    <a:pt x="42149" y="330168"/>
                  </a:cubicBezTo>
                  <a:close/>
                  <a:moveTo>
                    <a:pt x="389879" y="307337"/>
                  </a:moveTo>
                  <a:cubicBezTo>
                    <a:pt x="389001" y="307337"/>
                    <a:pt x="388123" y="307337"/>
                    <a:pt x="388123" y="306459"/>
                  </a:cubicBezTo>
                  <a:cubicBezTo>
                    <a:pt x="386366" y="305581"/>
                    <a:pt x="385488" y="302946"/>
                    <a:pt x="386366" y="300312"/>
                  </a:cubicBezTo>
                  <a:cubicBezTo>
                    <a:pt x="388123" y="297678"/>
                    <a:pt x="389001" y="295044"/>
                    <a:pt x="389879" y="292409"/>
                  </a:cubicBezTo>
                  <a:cubicBezTo>
                    <a:pt x="390757" y="289775"/>
                    <a:pt x="393391" y="288897"/>
                    <a:pt x="396026" y="290653"/>
                  </a:cubicBezTo>
                  <a:cubicBezTo>
                    <a:pt x="398660" y="291531"/>
                    <a:pt x="399538" y="294165"/>
                    <a:pt x="397782" y="296800"/>
                  </a:cubicBezTo>
                  <a:cubicBezTo>
                    <a:pt x="396904" y="299434"/>
                    <a:pt x="395148" y="302068"/>
                    <a:pt x="393391" y="304703"/>
                  </a:cubicBezTo>
                  <a:cubicBezTo>
                    <a:pt x="392513" y="306459"/>
                    <a:pt x="391635" y="307337"/>
                    <a:pt x="389879" y="307337"/>
                  </a:cubicBezTo>
                  <a:close/>
                  <a:moveTo>
                    <a:pt x="23709" y="299434"/>
                  </a:moveTo>
                  <a:cubicBezTo>
                    <a:pt x="21953" y="299434"/>
                    <a:pt x="20196" y="298556"/>
                    <a:pt x="19318" y="296800"/>
                  </a:cubicBezTo>
                  <a:cubicBezTo>
                    <a:pt x="18440" y="294165"/>
                    <a:pt x="16684" y="291531"/>
                    <a:pt x="15806" y="288897"/>
                  </a:cubicBezTo>
                  <a:cubicBezTo>
                    <a:pt x="14928" y="286262"/>
                    <a:pt x="15806" y="284506"/>
                    <a:pt x="18440" y="282750"/>
                  </a:cubicBezTo>
                  <a:cubicBezTo>
                    <a:pt x="21075" y="281872"/>
                    <a:pt x="22831" y="282750"/>
                    <a:pt x="24587" y="285384"/>
                  </a:cubicBezTo>
                  <a:cubicBezTo>
                    <a:pt x="25465" y="288019"/>
                    <a:pt x="27221" y="290653"/>
                    <a:pt x="28099" y="293287"/>
                  </a:cubicBezTo>
                  <a:cubicBezTo>
                    <a:pt x="28977" y="295044"/>
                    <a:pt x="28099" y="297678"/>
                    <a:pt x="26343" y="299434"/>
                  </a:cubicBezTo>
                  <a:cubicBezTo>
                    <a:pt x="25465" y="299434"/>
                    <a:pt x="24587" y="299434"/>
                    <a:pt x="23709" y="299434"/>
                  </a:cubicBezTo>
                  <a:close/>
                  <a:moveTo>
                    <a:pt x="403051" y="274847"/>
                  </a:moveTo>
                  <a:cubicBezTo>
                    <a:pt x="403051" y="274847"/>
                    <a:pt x="402172" y="274847"/>
                    <a:pt x="401294" y="274847"/>
                  </a:cubicBezTo>
                  <a:cubicBezTo>
                    <a:pt x="399538" y="273969"/>
                    <a:pt x="398660" y="271335"/>
                    <a:pt x="399538" y="268700"/>
                  </a:cubicBezTo>
                  <a:cubicBezTo>
                    <a:pt x="400416" y="266066"/>
                    <a:pt x="401294" y="263432"/>
                    <a:pt x="402172" y="259919"/>
                  </a:cubicBezTo>
                  <a:cubicBezTo>
                    <a:pt x="403051" y="257285"/>
                    <a:pt x="404807" y="256407"/>
                    <a:pt x="407441" y="256407"/>
                  </a:cubicBezTo>
                  <a:cubicBezTo>
                    <a:pt x="410075" y="257285"/>
                    <a:pt x="410953" y="259041"/>
                    <a:pt x="410953" y="261675"/>
                  </a:cubicBezTo>
                  <a:cubicBezTo>
                    <a:pt x="410075" y="264310"/>
                    <a:pt x="409197" y="267822"/>
                    <a:pt x="408319" y="270457"/>
                  </a:cubicBezTo>
                  <a:cubicBezTo>
                    <a:pt x="406563" y="273091"/>
                    <a:pt x="404807" y="274847"/>
                    <a:pt x="403051" y="274847"/>
                  </a:cubicBezTo>
                  <a:close/>
                  <a:moveTo>
                    <a:pt x="11415" y="266066"/>
                  </a:moveTo>
                  <a:cubicBezTo>
                    <a:pt x="9659" y="266066"/>
                    <a:pt x="7903" y="265188"/>
                    <a:pt x="7025" y="262554"/>
                  </a:cubicBezTo>
                  <a:cubicBezTo>
                    <a:pt x="6147" y="259919"/>
                    <a:pt x="5269" y="256407"/>
                    <a:pt x="5269" y="253773"/>
                  </a:cubicBezTo>
                  <a:cubicBezTo>
                    <a:pt x="4391" y="251138"/>
                    <a:pt x="6147" y="249382"/>
                    <a:pt x="8781" y="248504"/>
                  </a:cubicBezTo>
                  <a:cubicBezTo>
                    <a:pt x="11415" y="247626"/>
                    <a:pt x="13172" y="249382"/>
                    <a:pt x="14050" y="252016"/>
                  </a:cubicBezTo>
                  <a:cubicBezTo>
                    <a:pt x="14928" y="254651"/>
                    <a:pt x="15806" y="257285"/>
                    <a:pt x="15806" y="260797"/>
                  </a:cubicBezTo>
                  <a:cubicBezTo>
                    <a:pt x="16684" y="263432"/>
                    <a:pt x="14928" y="265188"/>
                    <a:pt x="12293" y="266066"/>
                  </a:cubicBezTo>
                  <a:cubicBezTo>
                    <a:pt x="12293" y="266066"/>
                    <a:pt x="12293" y="266066"/>
                    <a:pt x="11415" y="266066"/>
                  </a:cubicBezTo>
                  <a:close/>
                  <a:moveTo>
                    <a:pt x="410953" y="239723"/>
                  </a:moveTo>
                  <a:cubicBezTo>
                    <a:pt x="410953" y="239723"/>
                    <a:pt x="410953" y="239723"/>
                    <a:pt x="410953" y="239723"/>
                  </a:cubicBezTo>
                  <a:cubicBezTo>
                    <a:pt x="408319" y="239723"/>
                    <a:pt x="406563" y="237089"/>
                    <a:pt x="406563" y="234454"/>
                  </a:cubicBezTo>
                  <a:cubicBezTo>
                    <a:pt x="406563" y="231820"/>
                    <a:pt x="407441" y="228307"/>
                    <a:pt x="407441" y="225673"/>
                  </a:cubicBezTo>
                  <a:cubicBezTo>
                    <a:pt x="407441" y="223039"/>
                    <a:pt x="410075" y="221283"/>
                    <a:pt x="411832" y="221283"/>
                  </a:cubicBezTo>
                  <a:cubicBezTo>
                    <a:pt x="414466" y="221283"/>
                    <a:pt x="416222" y="223917"/>
                    <a:pt x="416222" y="225673"/>
                  </a:cubicBezTo>
                  <a:cubicBezTo>
                    <a:pt x="416222" y="228307"/>
                    <a:pt x="415344" y="231820"/>
                    <a:pt x="415344" y="234454"/>
                  </a:cubicBezTo>
                  <a:cubicBezTo>
                    <a:pt x="415344" y="237967"/>
                    <a:pt x="413588" y="239723"/>
                    <a:pt x="410953" y="239723"/>
                  </a:cubicBezTo>
                  <a:close/>
                  <a:moveTo>
                    <a:pt x="5269" y="231820"/>
                  </a:moveTo>
                  <a:cubicBezTo>
                    <a:pt x="2634" y="231820"/>
                    <a:pt x="878" y="230064"/>
                    <a:pt x="878" y="227429"/>
                  </a:cubicBezTo>
                  <a:cubicBezTo>
                    <a:pt x="878" y="224795"/>
                    <a:pt x="0" y="221283"/>
                    <a:pt x="0" y="218648"/>
                  </a:cubicBezTo>
                  <a:cubicBezTo>
                    <a:pt x="0" y="216014"/>
                    <a:pt x="1756" y="214258"/>
                    <a:pt x="4391" y="214258"/>
                  </a:cubicBezTo>
                  <a:cubicBezTo>
                    <a:pt x="7025" y="214258"/>
                    <a:pt x="8781" y="216014"/>
                    <a:pt x="8781" y="218648"/>
                  </a:cubicBezTo>
                  <a:cubicBezTo>
                    <a:pt x="8781" y="221283"/>
                    <a:pt x="8781" y="224795"/>
                    <a:pt x="9659" y="227429"/>
                  </a:cubicBezTo>
                  <a:cubicBezTo>
                    <a:pt x="9659" y="229186"/>
                    <a:pt x="7903" y="230942"/>
                    <a:pt x="5269" y="231820"/>
                  </a:cubicBezTo>
                  <a:cubicBezTo>
                    <a:pt x="6147" y="230942"/>
                    <a:pt x="5269" y="231820"/>
                    <a:pt x="5269" y="231820"/>
                  </a:cubicBezTo>
                  <a:close/>
                  <a:moveTo>
                    <a:pt x="412710" y="204599"/>
                  </a:moveTo>
                  <a:cubicBezTo>
                    <a:pt x="410075" y="204599"/>
                    <a:pt x="408319" y="202842"/>
                    <a:pt x="408319" y="200208"/>
                  </a:cubicBezTo>
                  <a:cubicBezTo>
                    <a:pt x="408319" y="197574"/>
                    <a:pt x="408319" y="194061"/>
                    <a:pt x="407441" y="191427"/>
                  </a:cubicBezTo>
                  <a:cubicBezTo>
                    <a:pt x="407441" y="188793"/>
                    <a:pt x="409197" y="187037"/>
                    <a:pt x="411832" y="187037"/>
                  </a:cubicBezTo>
                  <a:cubicBezTo>
                    <a:pt x="414466" y="187037"/>
                    <a:pt x="416222" y="188793"/>
                    <a:pt x="416222" y="191427"/>
                  </a:cubicBezTo>
                  <a:cubicBezTo>
                    <a:pt x="416222" y="194061"/>
                    <a:pt x="417100" y="197574"/>
                    <a:pt x="417100" y="200208"/>
                  </a:cubicBezTo>
                  <a:cubicBezTo>
                    <a:pt x="417100" y="201964"/>
                    <a:pt x="415344" y="204599"/>
                    <a:pt x="412710" y="204599"/>
                  </a:cubicBezTo>
                  <a:cubicBezTo>
                    <a:pt x="412710" y="204599"/>
                    <a:pt x="412710" y="204599"/>
                    <a:pt x="412710" y="204599"/>
                  </a:cubicBezTo>
                  <a:close/>
                  <a:moveTo>
                    <a:pt x="5269" y="195818"/>
                  </a:moveTo>
                  <a:cubicBezTo>
                    <a:pt x="5269" y="195818"/>
                    <a:pt x="5269" y="195818"/>
                    <a:pt x="5269" y="195818"/>
                  </a:cubicBezTo>
                  <a:cubicBezTo>
                    <a:pt x="2634" y="195818"/>
                    <a:pt x="878" y="193183"/>
                    <a:pt x="878" y="191427"/>
                  </a:cubicBezTo>
                  <a:cubicBezTo>
                    <a:pt x="878" y="188793"/>
                    <a:pt x="1756" y="185280"/>
                    <a:pt x="1756" y="182646"/>
                  </a:cubicBezTo>
                  <a:cubicBezTo>
                    <a:pt x="1756" y="180012"/>
                    <a:pt x="4391" y="178255"/>
                    <a:pt x="7025" y="179134"/>
                  </a:cubicBezTo>
                  <a:cubicBezTo>
                    <a:pt x="9659" y="179134"/>
                    <a:pt x="11415" y="181768"/>
                    <a:pt x="10537" y="184402"/>
                  </a:cubicBezTo>
                  <a:cubicBezTo>
                    <a:pt x="10537" y="187037"/>
                    <a:pt x="9659" y="190549"/>
                    <a:pt x="9659" y="193183"/>
                  </a:cubicBezTo>
                  <a:cubicBezTo>
                    <a:pt x="9659" y="194061"/>
                    <a:pt x="7903" y="195818"/>
                    <a:pt x="5269" y="195818"/>
                  </a:cubicBezTo>
                  <a:close/>
                  <a:moveTo>
                    <a:pt x="408319" y="169474"/>
                  </a:moveTo>
                  <a:cubicBezTo>
                    <a:pt x="406563" y="169474"/>
                    <a:pt x="404807" y="167718"/>
                    <a:pt x="403929" y="165962"/>
                  </a:cubicBezTo>
                  <a:cubicBezTo>
                    <a:pt x="403051" y="163328"/>
                    <a:pt x="402172" y="160693"/>
                    <a:pt x="402172" y="157181"/>
                  </a:cubicBezTo>
                  <a:cubicBezTo>
                    <a:pt x="401294" y="154547"/>
                    <a:pt x="403051" y="152790"/>
                    <a:pt x="405685" y="151912"/>
                  </a:cubicBezTo>
                  <a:cubicBezTo>
                    <a:pt x="408319" y="151034"/>
                    <a:pt x="410075" y="152790"/>
                    <a:pt x="410953" y="155425"/>
                  </a:cubicBezTo>
                  <a:cubicBezTo>
                    <a:pt x="411832" y="158059"/>
                    <a:pt x="412710" y="161571"/>
                    <a:pt x="412710" y="164206"/>
                  </a:cubicBezTo>
                  <a:cubicBezTo>
                    <a:pt x="413588" y="166840"/>
                    <a:pt x="411832" y="168596"/>
                    <a:pt x="409197" y="169474"/>
                  </a:cubicBezTo>
                  <a:cubicBezTo>
                    <a:pt x="408319" y="168596"/>
                    <a:pt x="408319" y="169474"/>
                    <a:pt x="408319" y="169474"/>
                  </a:cubicBezTo>
                  <a:close/>
                  <a:moveTo>
                    <a:pt x="11415" y="160693"/>
                  </a:moveTo>
                  <a:cubicBezTo>
                    <a:pt x="11415" y="160693"/>
                    <a:pt x="10537" y="160693"/>
                    <a:pt x="10537" y="160693"/>
                  </a:cubicBezTo>
                  <a:cubicBezTo>
                    <a:pt x="7903" y="159815"/>
                    <a:pt x="7025" y="158059"/>
                    <a:pt x="7025" y="155425"/>
                  </a:cubicBezTo>
                  <a:cubicBezTo>
                    <a:pt x="7903" y="152790"/>
                    <a:pt x="8781" y="149278"/>
                    <a:pt x="9659" y="146644"/>
                  </a:cubicBezTo>
                  <a:cubicBezTo>
                    <a:pt x="10537" y="144009"/>
                    <a:pt x="13172" y="143131"/>
                    <a:pt x="14928" y="144009"/>
                  </a:cubicBezTo>
                  <a:cubicBezTo>
                    <a:pt x="17562" y="144887"/>
                    <a:pt x="18440" y="147522"/>
                    <a:pt x="17562" y="149278"/>
                  </a:cubicBezTo>
                  <a:cubicBezTo>
                    <a:pt x="16684" y="151912"/>
                    <a:pt x="15806" y="154547"/>
                    <a:pt x="14928" y="158059"/>
                  </a:cubicBezTo>
                  <a:cubicBezTo>
                    <a:pt x="14928" y="159815"/>
                    <a:pt x="13172" y="160693"/>
                    <a:pt x="11415" y="160693"/>
                  </a:cubicBezTo>
                  <a:close/>
                  <a:moveTo>
                    <a:pt x="396904" y="135228"/>
                  </a:moveTo>
                  <a:cubicBezTo>
                    <a:pt x="395148" y="135228"/>
                    <a:pt x="393391" y="134350"/>
                    <a:pt x="392513" y="132594"/>
                  </a:cubicBezTo>
                  <a:cubicBezTo>
                    <a:pt x="391635" y="129960"/>
                    <a:pt x="389879" y="127325"/>
                    <a:pt x="389001" y="124691"/>
                  </a:cubicBezTo>
                  <a:cubicBezTo>
                    <a:pt x="388123" y="122935"/>
                    <a:pt x="389001" y="120300"/>
                    <a:pt x="390757" y="118544"/>
                  </a:cubicBezTo>
                  <a:cubicBezTo>
                    <a:pt x="392513" y="117666"/>
                    <a:pt x="395148" y="118544"/>
                    <a:pt x="396904" y="120300"/>
                  </a:cubicBezTo>
                  <a:cubicBezTo>
                    <a:pt x="397782" y="122935"/>
                    <a:pt x="399538" y="125569"/>
                    <a:pt x="400416" y="128203"/>
                  </a:cubicBezTo>
                  <a:cubicBezTo>
                    <a:pt x="401294" y="130838"/>
                    <a:pt x="400416" y="132594"/>
                    <a:pt x="397782" y="134350"/>
                  </a:cubicBezTo>
                  <a:cubicBezTo>
                    <a:pt x="398660" y="135228"/>
                    <a:pt x="397782" y="135228"/>
                    <a:pt x="396904" y="135228"/>
                  </a:cubicBezTo>
                  <a:close/>
                  <a:moveTo>
                    <a:pt x="23709" y="127325"/>
                  </a:moveTo>
                  <a:cubicBezTo>
                    <a:pt x="22831" y="127325"/>
                    <a:pt x="22831" y="127325"/>
                    <a:pt x="21953" y="127325"/>
                  </a:cubicBezTo>
                  <a:cubicBezTo>
                    <a:pt x="19318" y="126447"/>
                    <a:pt x="18440" y="123813"/>
                    <a:pt x="20196" y="121179"/>
                  </a:cubicBezTo>
                  <a:cubicBezTo>
                    <a:pt x="21075" y="118544"/>
                    <a:pt x="22831" y="115910"/>
                    <a:pt x="24587" y="113276"/>
                  </a:cubicBezTo>
                  <a:cubicBezTo>
                    <a:pt x="25465" y="111519"/>
                    <a:pt x="28099" y="110641"/>
                    <a:pt x="30734" y="111519"/>
                  </a:cubicBezTo>
                  <a:cubicBezTo>
                    <a:pt x="32490" y="112398"/>
                    <a:pt x="33368" y="115032"/>
                    <a:pt x="32490" y="117666"/>
                  </a:cubicBezTo>
                  <a:cubicBezTo>
                    <a:pt x="30734" y="120300"/>
                    <a:pt x="29856" y="122935"/>
                    <a:pt x="28977" y="125569"/>
                  </a:cubicBezTo>
                  <a:cubicBezTo>
                    <a:pt x="27221" y="126447"/>
                    <a:pt x="25465" y="127325"/>
                    <a:pt x="23709" y="127325"/>
                  </a:cubicBezTo>
                  <a:close/>
                  <a:moveTo>
                    <a:pt x="381098" y="103616"/>
                  </a:moveTo>
                  <a:cubicBezTo>
                    <a:pt x="379342" y="103616"/>
                    <a:pt x="378464" y="102738"/>
                    <a:pt x="377585" y="101860"/>
                  </a:cubicBezTo>
                  <a:cubicBezTo>
                    <a:pt x="375829" y="99226"/>
                    <a:pt x="374073" y="96592"/>
                    <a:pt x="372317" y="94835"/>
                  </a:cubicBezTo>
                  <a:cubicBezTo>
                    <a:pt x="370561" y="93079"/>
                    <a:pt x="371439" y="90445"/>
                    <a:pt x="373195" y="88689"/>
                  </a:cubicBezTo>
                  <a:cubicBezTo>
                    <a:pt x="374951" y="86932"/>
                    <a:pt x="377585" y="87811"/>
                    <a:pt x="379342" y="89567"/>
                  </a:cubicBezTo>
                  <a:cubicBezTo>
                    <a:pt x="381098" y="92201"/>
                    <a:pt x="382854" y="94835"/>
                    <a:pt x="384610" y="97470"/>
                  </a:cubicBezTo>
                  <a:cubicBezTo>
                    <a:pt x="385488" y="99226"/>
                    <a:pt x="385488" y="101860"/>
                    <a:pt x="382854" y="103616"/>
                  </a:cubicBezTo>
                  <a:cubicBezTo>
                    <a:pt x="382854" y="103616"/>
                    <a:pt x="381976" y="103616"/>
                    <a:pt x="381098" y="103616"/>
                  </a:cubicBezTo>
                  <a:close/>
                  <a:moveTo>
                    <a:pt x="41271" y="96592"/>
                  </a:moveTo>
                  <a:cubicBezTo>
                    <a:pt x="40393" y="96592"/>
                    <a:pt x="39515" y="96592"/>
                    <a:pt x="38637" y="95714"/>
                  </a:cubicBezTo>
                  <a:cubicBezTo>
                    <a:pt x="36880" y="93957"/>
                    <a:pt x="36002" y="91323"/>
                    <a:pt x="37759" y="89567"/>
                  </a:cubicBezTo>
                  <a:cubicBezTo>
                    <a:pt x="39515" y="86932"/>
                    <a:pt x="41271" y="84298"/>
                    <a:pt x="43027" y="82542"/>
                  </a:cubicBezTo>
                  <a:cubicBezTo>
                    <a:pt x="44783" y="80786"/>
                    <a:pt x="47418" y="79908"/>
                    <a:pt x="49174" y="81664"/>
                  </a:cubicBezTo>
                  <a:cubicBezTo>
                    <a:pt x="50930" y="83420"/>
                    <a:pt x="51808" y="86054"/>
                    <a:pt x="50052" y="87811"/>
                  </a:cubicBezTo>
                  <a:cubicBezTo>
                    <a:pt x="48296" y="90445"/>
                    <a:pt x="46540" y="92201"/>
                    <a:pt x="44783" y="94835"/>
                  </a:cubicBezTo>
                  <a:cubicBezTo>
                    <a:pt x="43905" y="95714"/>
                    <a:pt x="43027" y="96592"/>
                    <a:pt x="41271" y="96592"/>
                  </a:cubicBezTo>
                  <a:close/>
                  <a:moveTo>
                    <a:pt x="359145" y="75517"/>
                  </a:moveTo>
                  <a:cubicBezTo>
                    <a:pt x="358267" y="75517"/>
                    <a:pt x="356511" y="74639"/>
                    <a:pt x="355633" y="73761"/>
                  </a:cubicBezTo>
                  <a:cubicBezTo>
                    <a:pt x="353877" y="72005"/>
                    <a:pt x="351242" y="69370"/>
                    <a:pt x="349486" y="67614"/>
                  </a:cubicBezTo>
                  <a:cubicBezTo>
                    <a:pt x="347730" y="65858"/>
                    <a:pt x="347730" y="63224"/>
                    <a:pt x="349486" y="61467"/>
                  </a:cubicBezTo>
                  <a:cubicBezTo>
                    <a:pt x="351242" y="59711"/>
                    <a:pt x="353877" y="59711"/>
                    <a:pt x="355633" y="61467"/>
                  </a:cubicBezTo>
                  <a:cubicBezTo>
                    <a:pt x="355633" y="61467"/>
                    <a:pt x="356511" y="62346"/>
                    <a:pt x="356511" y="62346"/>
                  </a:cubicBezTo>
                  <a:cubicBezTo>
                    <a:pt x="358267" y="64102"/>
                    <a:pt x="360901" y="66736"/>
                    <a:pt x="362658" y="68492"/>
                  </a:cubicBezTo>
                  <a:cubicBezTo>
                    <a:pt x="364414" y="70248"/>
                    <a:pt x="364414" y="72883"/>
                    <a:pt x="362658" y="74639"/>
                  </a:cubicBezTo>
                  <a:cubicBezTo>
                    <a:pt x="360901" y="74639"/>
                    <a:pt x="360023" y="75517"/>
                    <a:pt x="359145" y="75517"/>
                  </a:cubicBezTo>
                  <a:close/>
                  <a:moveTo>
                    <a:pt x="64102" y="69370"/>
                  </a:moveTo>
                  <a:cubicBezTo>
                    <a:pt x="63224" y="69370"/>
                    <a:pt x="61467" y="69370"/>
                    <a:pt x="61467" y="68492"/>
                  </a:cubicBezTo>
                  <a:cubicBezTo>
                    <a:pt x="59711" y="66736"/>
                    <a:pt x="59711" y="64102"/>
                    <a:pt x="61467" y="62346"/>
                  </a:cubicBezTo>
                  <a:lnTo>
                    <a:pt x="61467" y="62346"/>
                  </a:lnTo>
                  <a:cubicBezTo>
                    <a:pt x="63224" y="60589"/>
                    <a:pt x="65858" y="57955"/>
                    <a:pt x="67614" y="56199"/>
                  </a:cubicBezTo>
                  <a:cubicBezTo>
                    <a:pt x="69370" y="54443"/>
                    <a:pt x="72005" y="54443"/>
                    <a:pt x="73761" y="56199"/>
                  </a:cubicBezTo>
                  <a:cubicBezTo>
                    <a:pt x="75517" y="57955"/>
                    <a:pt x="75517" y="60589"/>
                    <a:pt x="73761" y="62346"/>
                  </a:cubicBezTo>
                  <a:cubicBezTo>
                    <a:pt x="72005" y="64102"/>
                    <a:pt x="69370" y="65858"/>
                    <a:pt x="67614" y="68492"/>
                  </a:cubicBezTo>
                  <a:cubicBezTo>
                    <a:pt x="66736" y="68492"/>
                    <a:pt x="64980" y="69370"/>
                    <a:pt x="64102" y="69370"/>
                  </a:cubicBezTo>
                  <a:close/>
                  <a:moveTo>
                    <a:pt x="332802" y="50930"/>
                  </a:moveTo>
                  <a:cubicBezTo>
                    <a:pt x="331924" y="50930"/>
                    <a:pt x="331046" y="50930"/>
                    <a:pt x="330168" y="50052"/>
                  </a:cubicBezTo>
                  <a:cubicBezTo>
                    <a:pt x="327533" y="48296"/>
                    <a:pt x="325777" y="46540"/>
                    <a:pt x="323143" y="44783"/>
                  </a:cubicBezTo>
                  <a:cubicBezTo>
                    <a:pt x="321387" y="43027"/>
                    <a:pt x="320509" y="40393"/>
                    <a:pt x="322265" y="38637"/>
                  </a:cubicBezTo>
                  <a:cubicBezTo>
                    <a:pt x="324021" y="36880"/>
                    <a:pt x="326655" y="36002"/>
                    <a:pt x="328412" y="37759"/>
                  </a:cubicBezTo>
                  <a:cubicBezTo>
                    <a:pt x="331046" y="39515"/>
                    <a:pt x="333680" y="41271"/>
                    <a:pt x="335436" y="43027"/>
                  </a:cubicBezTo>
                  <a:cubicBezTo>
                    <a:pt x="337193" y="44783"/>
                    <a:pt x="338071" y="47418"/>
                    <a:pt x="336314" y="49174"/>
                  </a:cubicBezTo>
                  <a:cubicBezTo>
                    <a:pt x="335436" y="50052"/>
                    <a:pt x="333680" y="50930"/>
                    <a:pt x="332802" y="50930"/>
                  </a:cubicBezTo>
                  <a:close/>
                  <a:moveTo>
                    <a:pt x="91323" y="46540"/>
                  </a:moveTo>
                  <a:cubicBezTo>
                    <a:pt x="89567" y="46540"/>
                    <a:pt x="88689" y="45661"/>
                    <a:pt x="87811" y="44783"/>
                  </a:cubicBezTo>
                  <a:cubicBezTo>
                    <a:pt x="86054" y="43027"/>
                    <a:pt x="86932" y="40393"/>
                    <a:pt x="88689" y="38637"/>
                  </a:cubicBezTo>
                  <a:cubicBezTo>
                    <a:pt x="91323" y="36880"/>
                    <a:pt x="93957" y="35124"/>
                    <a:pt x="96592" y="33368"/>
                  </a:cubicBezTo>
                  <a:cubicBezTo>
                    <a:pt x="98348" y="32490"/>
                    <a:pt x="100982" y="32490"/>
                    <a:pt x="102738" y="35124"/>
                  </a:cubicBezTo>
                  <a:cubicBezTo>
                    <a:pt x="103616" y="36880"/>
                    <a:pt x="103616" y="39515"/>
                    <a:pt x="100982" y="41271"/>
                  </a:cubicBezTo>
                  <a:cubicBezTo>
                    <a:pt x="98348" y="43027"/>
                    <a:pt x="95714" y="44783"/>
                    <a:pt x="93957" y="46540"/>
                  </a:cubicBezTo>
                  <a:cubicBezTo>
                    <a:pt x="93079" y="46540"/>
                    <a:pt x="92201" y="46540"/>
                    <a:pt x="91323" y="46540"/>
                  </a:cubicBezTo>
                  <a:close/>
                  <a:moveTo>
                    <a:pt x="302068" y="31612"/>
                  </a:moveTo>
                  <a:cubicBezTo>
                    <a:pt x="301190" y="31612"/>
                    <a:pt x="300312" y="31612"/>
                    <a:pt x="300312" y="30734"/>
                  </a:cubicBezTo>
                  <a:cubicBezTo>
                    <a:pt x="297678" y="28977"/>
                    <a:pt x="295043" y="28099"/>
                    <a:pt x="292409" y="27221"/>
                  </a:cubicBezTo>
                  <a:cubicBezTo>
                    <a:pt x="289775" y="26343"/>
                    <a:pt x="288897" y="23709"/>
                    <a:pt x="290653" y="21075"/>
                  </a:cubicBezTo>
                  <a:cubicBezTo>
                    <a:pt x="291531" y="18440"/>
                    <a:pt x="294165" y="17562"/>
                    <a:pt x="296800" y="19318"/>
                  </a:cubicBezTo>
                  <a:cubicBezTo>
                    <a:pt x="299434" y="20196"/>
                    <a:pt x="302068" y="21953"/>
                    <a:pt x="304703" y="23709"/>
                  </a:cubicBezTo>
                  <a:cubicBezTo>
                    <a:pt x="306459" y="24587"/>
                    <a:pt x="307337" y="27221"/>
                    <a:pt x="306459" y="29856"/>
                  </a:cubicBezTo>
                  <a:cubicBezTo>
                    <a:pt x="305581" y="30734"/>
                    <a:pt x="303825" y="31612"/>
                    <a:pt x="302068" y="31612"/>
                  </a:cubicBezTo>
                  <a:close/>
                  <a:moveTo>
                    <a:pt x="122057" y="28099"/>
                  </a:moveTo>
                  <a:cubicBezTo>
                    <a:pt x="120300" y="28099"/>
                    <a:pt x="118544" y="27221"/>
                    <a:pt x="117666" y="25465"/>
                  </a:cubicBezTo>
                  <a:cubicBezTo>
                    <a:pt x="116788" y="23709"/>
                    <a:pt x="117666" y="21075"/>
                    <a:pt x="119422" y="19318"/>
                  </a:cubicBezTo>
                  <a:cubicBezTo>
                    <a:pt x="122057" y="18440"/>
                    <a:pt x="124691" y="16684"/>
                    <a:pt x="127325" y="15806"/>
                  </a:cubicBezTo>
                  <a:cubicBezTo>
                    <a:pt x="129960" y="14928"/>
                    <a:pt x="131716" y="15806"/>
                    <a:pt x="133472" y="18440"/>
                  </a:cubicBezTo>
                  <a:cubicBezTo>
                    <a:pt x="134350" y="21075"/>
                    <a:pt x="133472" y="22831"/>
                    <a:pt x="130838" y="24587"/>
                  </a:cubicBezTo>
                  <a:cubicBezTo>
                    <a:pt x="128203" y="25465"/>
                    <a:pt x="125569" y="27221"/>
                    <a:pt x="122935" y="28099"/>
                  </a:cubicBezTo>
                  <a:cubicBezTo>
                    <a:pt x="122935" y="28099"/>
                    <a:pt x="122935" y="28099"/>
                    <a:pt x="122057" y="28099"/>
                  </a:cubicBezTo>
                  <a:close/>
                  <a:moveTo>
                    <a:pt x="269578" y="18440"/>
                  </a:moveTo>
                  <a:cubicBezTo>
                    <a:pt x="269578" y="18440"/>
                    <a:pt x="268700" y="18440"/>
                    <a:pt x="268700" y="18440"/>
                  </a:cubicBezTo>
                  <a:cubicBezTo>
                    <a:pt x="266066" y="17562"/>
                    <a:pt x="263432" y="16684"/>
                    <a:pt x="259919" y="15806"/>
                  </a:cubicBezTo>
                  <a:cubicBezTo>
                    <a:pt x="257285" y="14928"/>
                    <a:pt x="256407" y="13172"/>
                    <a:pt x="256407" y="10537"/>
                  </a:cubicBezTo>
                  <a:cubicBezTo>
                    <a:pt x="257285" y="7903"/>
                    <a:pt x="259041" y="7025"/>
                    <a:pt x="261675" y="7025"/>
                  </a:cubicBezTo>
                  <a:cubicBezTo>
                    <a:pt x="264310" y="7903"/>
                    <a:pt x="267822" y="8781"/>
                    <a:pt x="270457" y="9659"/>
                  </a:cubicBezTo>
                  <a:cubicBezTo>
                    <a:pt x="273091" y="10537"/>
                    <a:pt x="273969" y="13172"/>
                    <a:pt x="273091" y="14928"/>
                  </a:cubicBezTo>
                  <a:cubicBezTo>
                    <a:pt x="273091" y="17562"/>
                    <a:pt x="271335" y="18440"/>
                    <a:pt x="269578" y="18440"/>
                  </a:cubicBezTo>
                  <a:close/>
                  <a:moveTo>
                    <a:pt x="155425" y="16684"/>
                  </a:moveTo>
                  <a:cubicBezTo>
                    <a:pt x="153668" y="16684"/>
                    <a:pt x="151912" y="15806"/>
                    <a:pt x="151034" y="13172"/>
                  </a:cubicBezTo>
                  <a:cubicBezTo>
                    <a:pt x="150156" y="10537"/>
                    <a:pt x="151912" y="8781"/>
                    <a:pt x="154547" y="7903"/>
                  </a:cubicBezTo>
                  <a:cubicBezTo>
                    <a:pt x="157181" y="7025"/>
                    <a:pt x="160693" y="6147"/>
                    <a:pt x="163328" y="6147"/>
                  </a:cubicBezTo>
                  <a:cubicBezTo>
                    <a:pt x="165962" y="5269"/>
                    <a:pt x="167718" y="7025"/>
                    <a:pt x="168596" y="9659"/>
                  </a:cubicBezTo>
                  <a:cubicBezTo>
                    <a:pt x="169474" y="12293"/>
                    <a:pt x="167718" y="14050"/>
                    <a:pt x="165084" y="14928"/>
                  </a:cubicBezTo>
                  <a:cubicBezTo>
                    <a:pt x="162450" y="15806"/>
                    <a:pt x="159815" y="16684"/>
                    <a:pt x="156303" y="16684"/>
                  </a:cubicBezTo>
                  <a:cubicBezTo>
                    <a:pt x="156303" y="15806"/>
                    <a:pt x="155425" y="16684"/>
                    <a:pt x="155425" y="16684"/>
                  </a:cubicBezTo>
                  <a:close/>
                  <a:moveTo>
                    <a:pt x="234454" y="10537"/>
                  </a:moveTo>
                  <a:cubicBezTo>
                    <a:pt x="234454" y="10537"/>
                    <a:pt x="234454" y="10537"/>
                    <a:pt x="234454" y="10537"/>
                  </a:cubicBezTo>
                  <a:cubicBezTo>
                    <a:pt x="230942" y="10537"/>
                    <a:pt x="228307" y="9659"/>
                    <a:pt x="224795" y="9659"/>
                  </a:cubicBezTo>
                  <a:cubicBezTo>
                    <a:pt x="222161" y="9659"/>
                    <a:pt x="220405" y="7025"/>
                    <a:pt x="220405" y="5269"/>
                  </a:cubicBezTo>
                  <a:cubicBezTo>
                    <a:pt x="220405" y="2634"/>
                    <a:pt x="223039" y="878"/>
                    <a:pt x="224795" y="878"/>
                  </a:cubicBezTo>
                  <a:cubicBezTo>
                    <a:pt x="227429" y="878"/>
                    <a:pt x="230942" y="1756"/>
                    <a:pt x="233576" y="1756"/>
                  </a:cubicBezTo>
                  <a:cubicBezTo>
                    <a:pt x="236210" y="1756"/>
                    <a:pt x="237967" y="4391"/>
                    <a:pt x="237089" y="7025"/>
                  </a:cubicBezTo>
                  <a:cubicBezTo>
                    <a:pt x="238845" y="9659"/>
                    <a:pt x="237089" y="10537"/>
                    <a:pt x="234454" y="10537"/>
                  </a:cubicBezTo>
                  <a:close/>
                  <a:moveTo>
                    <a:pt x="190549" y="9659"/>
                  </a:moveTo>
                  <a:cubicBezTo>
                    <a:pt x="187915" y="9659"/>
                    <a:pt x="186158" y="7903"/>
                    <a:pt x="186158" y="5269"/>
                  </a:cubicBezTo>
                  <a:cubicBezTo>
                    <a:pt x="186158" y="2634"/>
                    <a:pt x="187915" y="878"/>
                    <a:pt x="190549" y="878"/>
                  </a:cubicBezTo>
                  <a:cubicBezTo>
                    <a:pt x="193183" y="878"/>
                    <a:pt x="196696" y="0"/>
                    <a:pt x="199330" y="0"/>
                  </a:cubicBezTo>
                  <a:cubicBezTo>
                    <a:pt x="201964" y="0"/>
                    <a:pt x="203721" y="1756"/>
                    <a:pt x="203721" y="4391"/>
                  </a:cubicBezTo>
                  <a:cubicBezTo>
                    <a:pt x="203721" y="7025"/>
                    <a:pt x="201964" y="8781"/>
                    <a:pt x="199330" y="8781"/>
                  </a:cubicBezTo>
                  <a:cubicBezTo>
                    <a:pt x="196696" y="9659"/>
                    <a:pt x="194061" y="9659"/>
                    <a:pt x="190549" y="9659"/>
                  </a:cubicBezTo>
                  <a:cubicBezTo>
                    <a:pt x="190549" y="9659"/>
                    <a:pt x="190549" y="9659"/>
                    <a:pt x="190549" y="9659"/>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0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7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1274" name="Google Shape;1274;p139"/>
          <p:cNvPicPr preferRelativeResize="0"/>
          <p:nvPr/>
        </p:nvPicPr>
        <p:blipFill>
          <a:blip r:embed="rId3">
            <a:alphaModFix/>
          </a:blip>
          <a:stretch>
            <a:fillRect/>
          </a:stretch>
        </p:blipFill>
        <p:spPr>
          <a:xfrm>
            <a:off x="2264700" y="677313"/>
            <a:ext cx="4341984" cy="3872824"/>
          </a:xfrm>
          <a:prstGeom prst="rect">
            <a:avLst/>
          </a:prstGeom>
          <a:noFill/>
          <a:ln>
            <a:noFill/>
          </a:ln>
        </p:spPr>
      </p:pic>
      <p:sp>
        <p:nvSpPr>
          <p:cNvPr id="1275" name="Google Shape;1275;p139"/>
          <p:cNvSpPr txBox="1">
            <a:spLocks noGrp="1"/>
          </p:cNvSpPr>
          <p:nvPr>
            <p:ph type="title"/>
          </p:nvPr>
        </p:nvSpPr>
        <p:spPr>
          <a:xfrm>
            <a:off x="311700" y="231075"/>
            <a:ext cx="8035200" cy="572700"/>
          </a:xfrm>
          <a:prstGeom prst="rect">
            <a:avLst/>
          </a:prstGeom>
        </p:spPr>
        <p:txBody>
          <a:bodyPr spcFirstLastPara="1" wrap="square" lIns="0" tIns="22850" rIns="0" bIns="22850" anchor="t" anchorCtr="0">
            <a:noAutofit/>
          </a:bodyPr>
          <a:lstStyle/>
          <a:p>
            <a:pPr marL="0" lvl="0" indent="0" algn="l" rtl="0">
              <a:spcBef>
                <a:spcPts val="0"/>
              </a:spcBef>
              <a:spcAft>
                <a:spcPts val="0"/>
              </a:spcAft>
              <a:buNone/>
            </a:pPr>
            <a:r>
              <a:rPr lang="en" sz="2100" b="0">
                <a:latin typeface="Montserrat ExtraBold"/>
                <a:ea typeface="Montserrat ExtraBold"/>
                <a:cs typeface="Montserrat ExtraBold"/>
                <a:sym typeface="Montserrat ExtraBold"/>
              </a:rPr>
              <a:t>Un ejemplo real del poder del “engaño”</a:t>
            </a:r>
            <a:endParaRPr sz="2100" b="0">
              <a:solidFill>
                <a:schemeClr val="lt1"/>
              </a:solidFill>
              <a:latin typeface="Montserrat ExtraBold"/>
              <a:ea typeface="Montserrat ExtraBold"/>
              <a:cs typeface="Montserrat ExtraBold"/>
              <a:sym typeface="Montserrat ExtraBold"/>
            </a:endParaRPr>
          </a:p>
        </p:txBody>
      </p:sp>
      <p:sp>
        <p:nvSpPr>
          <p:cNvPr id="1276" name="Google Shape;1276;p139"/>
          <p:cNvSpPr txBox="1"/>
          <p:nvPr/>
        </p:nvSpPr>
        <p:spPr>
          <a:xfrm>
            <a:off x="2615525" y="4604500"/>
            <a:ext cx="4429200" cy="1848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600" b="1">
                <a:solidFill>
                  <a:srgbClr val="FFFFFF"/>
                </a:solidFill>
                <a:latin typeface="Montserrat"/>
                <a:ea typeface="Montserrat"/>
                <a:cs typeface="Montserrat"/>
                <a:sym typeface="Montserrat"/>
              </a:rPr>
              <a:t>https://edition.cnn.com/2024/02/04/asia/deepfake-cfo-scam-hong-kong-intl-hnk/index.html</a:t>
            </a:r>
            <a:endParaRPr sz="600" b="1">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theme/theme1.xml><?xml version="1.0" encoding="utf-8"?>
<a:theme xmlns:a="http://schemas.openxmlformats.org/drawingml/2006/main" name="PANW Basic White">
  <a:themeElements>
    <a:clrScheme name="Simple Light">
      <a:dk1>
        <a:srgbClr val="000000"/>
      </a:dk1>
      <a:lt1>
        <a:srgbClr val="FFFFFF"/>
      </a:lt1>
      <a:dk2>
        <a:srgbClr val="595959"/>
      </a:dk2>
      <a:lt2>
        <a:srgbClr val="E9E9E9"/>
      </a:lt2>
      <a:accent1>
        <a:srgbClr val="FA582D"/>
      </a:accent1>
      <a:accent2>
        <a:srgbClr val="FFCB06"/>
      </a:accent2>
      <a:accent3>
        <a:srgbClr val="00C0E8"/>
      </a:accent3>
      <a:accent4>
        <a:srgbClr val="00CC66"/>
      </a:accent4>
      <a:accent5>
        <a:srgbClr val="00AEC4"/>
      </a:accent5>
      <a:accent6>
        <a:srgbClr val="C8462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porate Theme">
  <a:themeElements>
    <a:clrScheme name="Simple Light">
      <a:dk1>
        <a:srgbClr val="000000"/>
      </a:dk1>
      <a:lt1>
        <a:srgbClr val="FFFFFF"/>
      </a:lt1>
      <a:dk2>
        <a:srgbClr val="595959"/>
      </a:dk2>
      <a:lt2>
        <a:srgbClr val="E9E9E9"/>
      </a:lt2>
      <a:accent1>
        <a:srgbClr val="FA582D"/>
      </a:accent1>
      <a:accent2>
        <a:srgbClr val="FFCB06"/>
      </a:accent2>
      <a:accent3>
        <a:srgbClr val="00C0E8"/>
      </a:accent3>
      <a:accent4>
        <a:srgbClr val="00CC66"/>
      </a:accent4>
      <a:accent5>
        <a:srgbClr val="00AEC4"/>
      </a:accent5>
      <a:accent6>
        <a:srgbClr val="C8462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ANW_AI-Event_2024">
      <a:dk1>
        <a:srgbClr val="000000"/>
      </a:dk1>
      <a:lt1>
        <a:srgbClr val="FFFFFF"/>
      </a:lt1>
      <a:dk2>
        <a:srgbClr val="FA582C"/>
      </a:dk2>
      <a:lt2>
        <a:srgbClr val="2A2A2A"/>
      </a:lt2>
      <a:accent1>
        <a:srgbClr val="FC921A"/>
      </a:accent1>
      <a:accent2>
        <a:srgbClr val="FFCB06"/>
      </a:accent2>
      <a:accent3>
        <a:srgbClr val="923EBA"/>
      </a:accent3>
      <a:accent4>
        <a:srgbClr val="C64B74"/>
      </a:accent4>
      <a:accent5>
        <a:srgbClr val="00C0EB"/>
      </a:accent5>
      <a:accent6>
        <a:srgbClr val="00CC66"/>
      </a:accent6>
      <a:hlink>
        <a:srgbClr val="00C0E8"/>
      </a:hlink>
      <a:folHlink>
        <a:srgbClr val="FA582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rporate Theme">
  <a:themeElements>
    <a:clrScheme name="Simple Light">
      <a:dk1>
        <a:srgbClr val="000000"/>
      </a:dk1>
      <a:lt1>
        <a:srgbClr val="FFFFFF"/>
      </a:lt1>
      <a:dk2>
        <a:srgbClr val="595959"/>
      </a:dk2>
      <a:lt2>
        <a:srgbClr val="E9E9E9"/>
      </a:lt2>
      <a:accent1>
        <a:srgbClr val="FA582D"/>
      </a:accent1>
      <a:accent2>
        <a:srgbClr val="FFCB06"/>
      </a:accent2>
      <a:accent3>
        <a:srgbClr val="00C0E8"/>
      </a:accent3>
      <a:accent4>
        <a:srgbClr val="00CC66"/>
      </a:accent4>
      <a:accent5>
        <a:srgbClr val="00AEC4"/>
      </a:accent5>
      <a:accent6>
        <a:srgbClr val="C8462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5982</Words>
  <Application>Microsoft Macintosh PowerPoint</Application>
  <PresentationFormat>Presentación en pantalla (16:9)</PresentationFormat>
  <Paragraphs>347</Paragraphs>
  <Slides>24</Slides>
  <Notes>24</Notes>
  <HiddenSlides>0</HiddenSlides>
  <MMClips>0</MMClips>
  <ScaleCrop>false</ScaleCrop>
  <HeadingPairs>
    <vt:vector size="6" baseType="variant">
      <vt:variant>
        <vt:lpstr>Fuentes usadas</vt:lpstr>
      </vt:variant>
      <vt:variant>
        <vt:i4>11</vt:i4>
      </vt:variant>
      <vt:variant>
        <vt:lpstr>Tema</vt:lpstr>
      </vt:variant>
      <vt:variant>
        <vt:i4>4</vt:i4>
      </vt:variant>
      <vt:variant>
        <vt:lpstr>Títulos de diapositiva</vt:lpstr>
      </vt:variant>
      <vt:variant>
        <vt:i4>24</vt:i4>
      </vt:variant>
    </vt:vector>
  </HeadingPairs>
  <TitlesOfParts>
    <vt:vector size="39" baseType="lpstr">
      <vt:lpstr>Montserrat Medium</vt:lpstr>
      <vt:lpstr>Montserrat</vt:lpstr>
      <vt:lpstr>Source Sans Pro</vt:lpstr>
      <vt:lpstr>Montserrat Black</vt:lpstr>
      <vt:lpstr>Comic Sans MS</vt:lpstr>
      <vt:lpstr>Helvetica Neue</vt:lpstr>
      <vt:lpstr>Arial</vt:lpstr>
      <vt:lpstr>Noto Sans Symbols</vt:lpstr>
      <vt:lpstr>Century Gothic</vt:lpstr>
      <vt:lpstr>Montserrat ExtraBold</vt:lpstr>
      <vt:lpstr>Calibri</vt:lpstr>
      <vt:lpstr>PANW Basic White</vt:lpstr>
      <vt:lpstr>Corporate Theme</vt:lpstr>
      <vt:lpstr>Office Theme</vt:lpstr>
      <vt:lpstr>Corporate Theme</vt:lpstr>
      <vt:lpstr>Presentación de PowerPoint</vt:lpstr>
      <vt:lpstr>«El que llega primero al campo de batalla espera la llegada del enemigo fresco para combatir»</vt:lpstr>
      <vt:lpstr>Estamos solo al principio del camino…</vt:lpstr>
      <vt:lpstr>La IA ya es la tecnología de adopción más rápida de la historia</vt:lpstr>
      <vt:lpstr>La adopción de la IA fomenta el crecimiento exponencial de Apps IA</vt:lpstr>
      <vt:lpstr>«Todo arte de la guerra se basa en el engaño»</vt:lpstr>
      <vt:lpstr>La IA transforma también el panorama de las amenazas</vt:lpstr>
      <vt:lpstr>El Lado Oscuro de la IA Caso de la Unit 42: ¿qué pasaría si el ataque de Black Basta se aprovechara de la IA?</vt:lpstr>
      <vt:lpstr>Un ejemplo real del poder del “engaño”</vt:lpstr>
      <vt:lpstr>«Conoce al adversario y sobre todo conócete a ti mismo y serás invencible»</vt:lpstr>
      <vt:lpstr>Presentación de PowerPoint</vt:lpstr>
      <vt:lpstr>Presentación de PowerPoint</vt:lpstr>
      <vt:lpstr>Estamos preparados para ayudarte a ganar la batalla</vt:lpstr>
      <vt:lpstr>La Precision AI™ nos permite conseguir objetivos en Tiempo Real</vt:lpstr>
      <vt:lpstr>La Precision AI se fundamenta en nuestra ventaja por el volumen y calidad de datos disponibles</vt:lpstr>
      <vt:lpstr>Presentación de PowerPoint</vt:lpstr>
      <vt:lpstr>«Las armas sólo deben utilizarse cuando no existe otro remedio»</vt:lpstr>
      <vt:lpstr>Para securizar el uso de la IA, hemos lanzado un conjunto completo de Soluciones</vt:lpstr>
      <vt:lpstr>AI Access habilita de manera segura la adopción de IA a los empleados</vt:lpstr>
      <vt:lpstr>AI-SPM protege las Apps IA de los bloques de construcción maliciosos</vt:lpstr>
      <vt:lpstr>AI Runtime Security protege las Aplicaciones, Modelos y Datos</vt:lpstr>
      <vt:lpstr>«Grandes resultados pueden ser conseguidos con pequeños esfuerzos»</vt:lpstr>
      <vt:lpstr>Presentando nuestros Copilots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Ana María Medina Barahona</cp:lastModifiedBy>
  <cp:revision>1</cp:revision>
  <dcterms:modified xsi:type="dcterms:W3CDTF">2024-05-29T08:04:17Z</dcterms:modified>
</cp:coreProperties>
</file>